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42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443" r:id="rId12"/>
    <p:sldId id="372" r:id="rId13"/>
    <p:sldId id="373" r:id="rId14"/>
    <p:sldId id="374" r:id="rId15"/>
    <p:sldId id="449" r:id="rId16"/>
    <p:sldId id="375" r:id="rId17"/>
    <p:sldId id="376" r:id="rId18"/>
    <p:sldId id="377" r:id="rId19"/>
    <p:sldId id="406" r:id="rId20"/>
    <p:sldId id="378" r:id="rId21"/>
    <p:sldId id="408" r:id="rId22"/>
    <p:sldId id="379" r:id="rId23"/>
    <p:sldId id="407" r:id="rId24"/>
    <p:sldId id="380" r:id="rId25"/>
    <p:sldId id="381" r:id="rId26"/>
    <p:sldId id="444" r:id="rId27"/>
    <p:sldId id="383" r:id="rId28"/>
    <p:sldId id="409" r:id="rId29"/>
    <p:sldId id="384" r:id="rId30"/>
    <p:sldId id="385" r:id="rId31"/>
    <p:sldId id="387" r:id="rId32"/>
    <p:sldId id="386" r:id="rId33"/>
    <p:sldId id="445" r:id="rId34"/>
    <p:sldId id="388" r:id="rId35"/>
    <p:sldId id="410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12" r:id="rId49"/>
    <p:sldId id="402" r:id="rId50"/>
    <p:sldId id="413" r:id="rId51"/>
    <p:sldId id="414" r:id="rId52"/>
    <p:sldId id="416" r:id="rId53"/>
    <p:sldId id="415" r:id="rId54"/>
    <p:sldId id="417" r:id="rId55"/>
    <p:sldId id="418" r:id="rId56"/>
    <p:sldId id="419" r:id="rId57"/>
    <p:sldId id="420" r:id="rId58"/>
    <p:sldId id="421" r:id="rId59"/>
    <p:sldId id="403" r:id="rId60"/>
    <p:sldId id="446" r:id="rId61"/>
    <p:sldId id="404" r:id="rId62"/>
    <p:sldId id="447" r:id="rId63"/>
    <p:sldId id="405" r:id="rId64"/>
    <p:sldId id="422" r:id="rId65"/>
    <p:sldId id="434" r:id="rId66"/>
    <p:sldId id="423" r:id="rId67"/>
    <p:sldId id="436" r:id="rId68"/>
    <p:sldId id="437" r:id="rId69"/>
    <p:sldId id="435" r:id="rId70"/>
    <p:sldId id="424" r:id="rId71"/>
    <p:sldId id="425" r:id="rId72"/>
    <p:sldId id="448" r:id="rId73"/>
    <p:sldId id="438" r:id="rId74"/>
    <p:sldId id="426" r:id="rId75"/>
    <p:sldId id="439" r:id="rId76"/>
    <p:sldId id="427" r:id="rId77"/>
    <p:sldId id="440" r:id="rId78"/>
    <p:sldId id="441" r:id="rId79"/>
    <p:sldId id="428" r:id="rId80"/>
    <p:sldId id="429" r:id="rId81"/>
    <p:sldId id="430" r:id="rId82"/>
    <p:sldId id="433" r:id="rId83"/>
  </p:sldIdLst>
  <p:sldSz cx="9144000" cy="6858000" type="screen4x3"/>
  <p:notesSz cx="4724400" cy="6946900"/>
  <p:custDataLst>
    <p:tags r:id="rId8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8" d="100"/>
          <a:sy n="88" d="100"/>
        </p:scale>
        <p:origin x="74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r">
              <a:defRPr sz="900"/>
            </a:lvl1pPr>
          </a:lstStyle>
          <a:p>
            <a:fld id="{450B6313-03F1-4759-8654-ECD55BF1BDD6}" type="datetimeFigureOut">
              <a:rPr lang="en-US" smtClean="0"/>
              <a:pPr/>
              <a:t>4/29/2024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676067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r">
              <a:defRPr sz="900"/>
            </a:lvl1pPr>
          </a:lstStyle>
          <a:p>
            <a:fld id="{811D116B-239B-4704-9F09-8CA6B03E711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2:27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3223 0 0,'3'-1'240'0'0,"-1"1"-225"0"0,0 0 0 0 0,0-1 0 0 0,0 1 0 0 0,1 0 0 0 0,-1 0-1 0 0,0 0 1 0 0,4 1 0 0 0,-4 0 344 0 0,-1-1 93 0 0,37 15 2369 0 0,-36-14-2472 0 0,11 4 255 0 0,26 14 3160 0 0,-37-18-2840 0 0,1 1 4 0 0,162 64 6352 0 0,-133-56-6904 0 0,0-2 0 0 0,1-1 0 0 0,-1-1 0 0 0,52 1 0 0 0,-39-7 162 0 0,-1-1 1 0 0,83-14 0 0 0,-86 8-385 0 0,-19 4 1 0 0,0-1 1 0 0,0 0-1 0 0,0-2 1 0 0,-1 0-1 0 0,22-11 1 0 0,17-11 131 0 0,-27 13-204 0 0,43-26 0 0 0,32-32 193 0 0,-102 69-261 0 0,0 0 0 0 0,1 0 0 0 0,-1 1 0 0 0,1-1 0 0 0,-1 1 0 0 0,12-3 0 0 0,-16 6-8 0 0,1-1-1 0 0,0 0 1 0 0,0 1-1 0 0,0 0 0 0 0,0-1 1 0 0,0 1-1 0 0,0 0 1 0 0,0 1-1 0 0,0-1 1 0 0,-1 0-1 0 0,1 1 1 0 0,0 0-1 0 0,0-1 1 0 0,0 1-1 0 0,0 0 1 0 0,-1 0-1 0 0,1 1 1 0 0,3 1-1 0 0,3 4 234 0 0,0 0-1 0 0,-1 1 0 0 0,0-1 1 0 0,0 1-1 0 0,0 1 1 0 0,11 17-1 0 0,-15-19-121 0 0,1 0 0 0 0,0 0 0 0 0,0-1 0 0 0,1 1 0 0 0,0-1 0 0 0,0 0 0 0 0,1-1 0 0 0,-1 0 1 0 0,1 0-1 0 0,0 0 0 0 0,0-1 0 0 0,9 4 0 0 0,7 4 122 0 0,-22-11-167 0 0,1 0-1 0 0,15 8 73 0 0,-15-8-66 0 0,1 0 1 0 0,13 5-19 0 0,0 0 1 0 0,1-1-1 0 0,24 4 0 0 0,-37-9-42 0 0,0 0-1 0 0,0 0 0 0 0,0-1 1 0 0,-1 1-1 0 0,1-1 0 0 0,7-2 0 0 0,4 0 1 0 0,101-22 33 0 0,2-1-24 0 0,-79 20-29 0 0,3-2 7 0 0,82-3 0 0 0,74 2 478 0 0,-115 3-123 0 0,-5 1-341 0 0,-5 0 246 0 0,97 4 0 0 0,-116 2-181 0 0,-1-3 0 0 0,1-2 0 0 0,58-12 0 0 0,-31 4-41 0 0,-31 3-44 0 0,52-16 0 0 0,-64 14 0 0 0,2 2 0 0 0,69-7 0 0 0,-85 15 0 0 0,1 2 0 0 0,0 0 0 0 0,39 8 0 0 0,71 25 0 0 0,-80-19 0 0 0,70 10 0 0 0,-63-15 0 0 0,0 2 0 0 0,-1 3 0 0 0,106 42 0 0 0,-129-43 0 0 0,1 0 0 0 0,0-3 0 0 0,1-1 0 0 0,0-2 0 0 0,78 5 0 0 0,-63-11 0 0 0,-1-3 0 0 0,1-2 0 0 0,0-2 0 0 0,-1-3 0 0 0,59-16 0 0 0,30-10 0 0 0,-3 6 0 0 0,-41 9 0 0 0,123-17 0 0 0,-6 22 0 0 0,-209 13 0 0 0,35-1 0 0 0,-1 2 0 0 0,1 1 0 0 0,-1 3 0 0 0,53 10 0 0 0,20 11 0 0 0,146 14 0 0 0,-191-34 0 0 0,-1-2 0 0 0,1-4 0 0 0,103-13 0 0 0,-137 9 0 0 0,215-25 0 0 0,-212 28 0 0 0,0 1 0 0 0,0 3 0 0 0,0 1 0 0 0,58 12 0 0 0,15 15 0 0 0,-63-16 0 0 0,0-2 0 0 0,86 11 0 0 0,-43-19 0 0 0,0-4 0 0 0,159-19 0 0 0,-234 17 0 0 0,405-45 0 0 0,-122 34 0 0 0,-161 10 0 0 0,6 0 0 0 0,173 8 0 0 0,-104 3 0 0 0,-28 3 0 0 0,-130-6 0 0 0,35 4 0 0 0,154 37 0 0 0,-17 8 0 0 0,3-16 0 0 0,-178-34 0 0 0,0-3 0 0 0,0-3 0 0 0,95-14 0 0 0,-14-15 0 0 0,-78 17 0 0 0,190-54 0 0 0,-155 42 0 0 0,-25 9 0 0 0,1 4 0 0 0,114-8 0 0 0,-90 15 0 0 0,0 4 0 0 0,99 11 0 0 0,-134-3 0 0 0,316 22 0 0 0,-166-22 0 0 0,-76-1 0 0 0,-6 4 0 0 0,6 0 0 0 0,-96-9 0 0 0,71 3 0 0 0,148-15 0 0 0,-172 5 0 0 0,0 2 0 0 0,91 8 0 0 0,0 11 0 0 0,-128-11 0 0 0,16 2 0 0 0,-50-3 0 0 0,117 22 0 0 0,-101-18 0 0 0,0 1 0 0 0,-1 2 0 0 0,24 11 0 0 0,2 7 0 0 0,70 48 0 0 0,-104-63-1055 0 0,15 14-1 0 0,10 16-5861 0 0,-16-15-3279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2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348 1 2015 0 0,'0'1'147'0'0,"5"196"6154"0"0,17 100-2805 0 0,-20-274-3501 0 0,2 0 0 0 0,1 0 0 0 0,1 0 0 0 0,11 29 0 0 0,-10-38-3428 0 0</inkml:trace>
  <inkml:trace contextRef="#ctx0" brushRef="#br0" timeOffset="1">0 196 2303 0 0,'2'-1'167'0'0,"74"-14"2750"0"0,-26 6-789 0 0,9-1 1112 0 0,76-1 0 0 0,19-4 419 0 0,-83 6-2414 0 0,-21 2-6479 0 0,-28 3-632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1:37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7368 1784 2847 0 0,'1'-3'38'0'0,"0"0"-1"0"0,0-1 0 0 0,0 1 1 0 0,1 1-1 0 0,-1-1 0 0 0,3-3 1 0 0,6-15 710 0 0,9-23 2936 0 0,-17 40-3509 0 0,1-2 480 0 0,-1 0 0 0 0,0 0 0 0 0,0 0 0 0 0,0 0-1 0 0,0 0 1 0 0,-1-1 0 0 0,1-12 0 0 0,-2 11-49 0 0,0 0 0 0 0,1 0-1 0 0,2-9 1 0 0,1-7 406 0 0,-2-7 23 0 0,0 0 0 0 0,-2 0 1 0 0,-4-34-1 0 0,1 45-565 0 0,-1 0 0 0 0,0 1 0 0 0,-2-1 0 0 0,0 1 0 0 0,-16-34 0 0 0,-60-84 555 0 0,-2-3-154 0 0,38 46-871 0 0,-109-194 0 0 0,140 263 30 0 0,9 14 6 0 0,-1 1 0 0 0,0-1 1 0 0,-1 1-1 0 0,0 0 1 0 0,-10-9-1 0 0,-6-3 207 0 0,-35-27 531 0 0,-122-67 18 0 0,136 92-719 0 0,-1 2 1 0 0,-56-19-1 0 0,-11 0 8 0 0,-119-35 65 0 0,-161-2-82 0 0,287 63 20 0 0,-115 0 0 0 0,-108 14 128 0 0,291 2-205 0 0,-48 2 106 0 0,0 5 0 0 0,0 3-1 0 0,-111 29 1 0 0,52 1-88 0 0,-147 63 0 0 0,-43 27-25 0 0,300-116 0 0 0,-362 165 0 0 0,-118 146 0 0 0,281-156 0 0 0,144-103 0 0 0,-261 224 175 0 0,215-173-51 0 0,-11 14 8 0 0,-144 168 0 0 0,125-125 1 0 0,-33 39 32 0 0,-82 144-143 0 0,181-231 58 0 0,-5 5-11 0 0,-118 183 29 0 0,42-58 60 0 0,-37 60 786 0 0,166-235-791 0 0,-44 65-30 0 0,92-142-161 0 0,1-1-1 0 0,1 1 1 0 0,-1 0-1 0 0,1 0 1 0 0,-3 6-1 0 0,4-9-134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1:37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3679 0 0,'-1'0'12'0'0,"1"0"0"0"0,0 0-1 0 0,0 0 1 0 0,-1 0 0 0 0,1 0-1 0 0,0 0 1 0 0,-1 1 0 0 0,1-1-1 0 0,0 0 1 0 0,0 0-1 0 0,-1 0 1 0 0,1 0 0 0 0,0 0-1 0 0,0 0 1 0 0,-1 0 0 0 0,1 1-1 0 0,0-1 1 0 0,0 0 0 0 0,0 0-1 0 0,-1 0 1 0 0,1 1-1 0 0,0-1 1 0 0,0 0 0 0 0,0 0-1 0 0,0 1 1 0 0,0-1 0 0 0,-1 0-1 0 0,1 0 1 0 0,0 1 0 0 0,0-1-1 0 0,0 0 1 0 0,0 0-1 0 0,0 1 1 0 0,0-1 0 0 0,0 0-1 0 0,0 0 1 0 0,0 1 0 0 0,0-1-1 0 0,0 0 1 0 0,0 1 0 0 0,0-1-1 0 0,0 0 1 0 0,0 18 445 0 0,0-14-91 0 0,25 327 10529 0 0,-21-291-9948 0 0,-3-29-445 0 0,0-1 1 0 0,1 1-1 0 0,1-1 1 0 0,-1 0-1 0 0,2 0 1 0 0,-1 0-1 0 0,8 13 1 0 0,-10-20-383 0 0,1-1 1 0 0,0 1 0 0 0,0 0-1 0 0,0-1 1 0 0,0 0 0 0 0,0 1-1 0 0,0-1 1 0 0,0 0 0 0 0,1 0 0 0 0,-1 0-1 0 0,1 0 1 0 0,0-1 0 0 0,-1 1-1 0 0,1-1 1 0 0,0 0 0 0 0,0 1 0 0 0,0-1-1 0 0,0 0 1 0 0,0-1 0 0 0,0 1-1 0 0,0-1 1 0 0,0 1 0 0 0,1-1 0 0 0,-1 0-1 0 0,0 0 1 0 0,0 0 0 0 0,0 0-1 0 0,0-1 1 0 0,4 0 0 0 0,1-2 12 0 0,1 0 0 0 0,0 0 1 0 0,-1 0-1 0 0,1-1 0 0 0,-1-1 0 0 0,13-8 1 0 0,44-39 223 0 0,3-15-471 0 0,-25 19-6967 0 0,-19 17-901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1:38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1485 134 3247 0 0,'-5'-5'52'0'0,"-1"1"-1"0"0,0 0 0 0 0,1 1 0 0 0,-2-1 0 0 0,1 1 0 0 0,0 0 0 0 0,-1 1 0 0 0,1 0 1 0 0,-1 0-1 0 0,-8-2 0 0 0,-10-3 762 0 0,5 2 206 0 0,0 2-1 0 0,0 0 0 0 0,-34-1 0 0 0,30 3-324 0 0,-26 0 148 0 0,1 2 0 0 0,-1 2 0 0 0,1 2 0 0 0,0 2 0 0 0,0 2 1 0 0,-82 28-1 0 0,69-14-738 0 0,0 3 0 0 0,2 3 0 0 0,1 2 1 0 0,1 3-1 0 0,2 3 0 0 0,2 2 0 0 0,1 2 1 0 0,2 2-1 0 0,-75 83 0 0 0,106-102 119 0 0,1 1 0 0 0,1 1 0 0 0,1 0 0 0 0,2 1 0 0 0,0 1-1 0 0,2 0 1 0 0,1 1 0 0 0,1 0 0 0 0,2 1 0 0 0,1 0 0 0 0,1 0 0 0 0,2 1-1 0 0,-3 57 1 0 0,7-69-147 0 0,2 0 0 0 0,0 0 0 0 0,2 1 0 0 0,0-1 0 0 0,7 25 0 0 0,-6-31-53 0 0,1-1 0 0 0,0 1 1 0 0,1-1-1 0 0,0 0 0 0 0,1 0 1 0 0,0-1-1 0 0,1 1 0 0 0,13 14 1 0 0,-1-7 97 0 0,1 0 0 0 0,1-1 1 0 0,0-1-1 0 0,2-1 1 0 0,0-1-1 0 0,0-1 0 0 0,1-2 1 0 0,50 19-1 0 0,-12-11 402 0 0,2-3 0 0 0,106 16 0 0 0,-137-28-334 0 0,0-1-1 0 0,1-2 1 0 0,-1-1 0 0 0,54-6 0 0 0,-30-2 26 0 0,-1-3 1 0 0,0-2 0 0 0,70-24-1 0 0,-90 22-133 0 0,1-1 0 0 0,-2-3 0 0 0,0 0 0 0 0,-1-2 0 0 0,48-37 0 0 0,-46 28 9 0 0,-2-2 0 0 0,-2-2 0 0 0,0 0 0 0 0,52-73 0 0 0,-72 85-72 0 0,115-184-163 0 0,-111 173-2 0 0,-2-1-1 0 0,-1 0 1 0 0,-1-1-1 0 0,13-58 1 0 0,-21 68 180 0 0,-2 0 0 0 0,-1 0-1 0 0,-1 0 1 0 0,0 0 0 0 0,-2 0 0 0 0,-1 0 0 0 0,-1 1 0 0 0,-1-1 0 0 0,-14-43-1 0 0,12 48-1 0 0,-1 1-1 0 0,-1 0 0 0 0,-1 0 1 0 0,0 1-1 0 0,-2 0 0 0 0,0 1 0 0 0,0 0 1 0 0,-2 0-1 0 0,0 2 0 0 0,0-1 1 0 0,-2 2-1 0 0,-21-17 0 0 0,12 14-9 0 0,-1 2-1 0 0,0 0 1 0 0,-1 2-1 0 0,0 1 1 0 0,-1 1 0 0 0,0 1-1 0 0,0 2 1 0 0,-1 0-1 0 0,-36-3 1 0 0,-20 3-92 0 0,-155 5 0 0 0,-42 21-1931 0 0,95-2-6322 0 0,166-15 6638 0 0,-27 3-4166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34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1213 1667 6559 0 0,'-9'6'404'0'0,"9"-6"-398"0"0,0 0 0 0 0,0 0 1 0 0,-1 0-1 0 0,1 0 0 0 0,0 0 0 0 0,0 0 0 0 0,0 0 0 0 0,0 0 0 0 0,0 0 0 0 0,0-1 0 0 0,-1 1 1 0 0,1 0-1 0 0,0 0 0 0 0,0 0 0 0 0,0 0 0 0 0,0 0 0 0 0,0 0 0 0 0,0 0 0 0 0,-1 0 0 0 0,1 0 1 0 0,0 0-1 0 0,0 0 0 0 0,0 0 0 0 0,0-1 0 0 0,0 1 0 0 0,0 0 0 0 0,0 0 0 0 0,0 0 0 0 0,0 0 0 0 0,-1 0 1 0 0,1 0-1 0 0,0-1 0 0 0,0 1 0 0 0,0 0 0 0 0,0 0 0 0 0,0 0 0 0 0,2-22 87 0 0,-1 16-112 0 0,5-29 2032 0 0,23-67 0 0 0,-3 12-243 0 0,65-316 660 0 0,-2-66 359 0 0,-76 393-2476 0 0,19-145 351 0 0,-20 143-294 0 0,-7 53 156 0 0,3-55 0 0 0,-8 81-487 0 0,0 0 0 0 0,0 0 0 0 0,0 0 1 0 0,-1 0-1 0 0,1 0 0 0 0,0 0 1 0 0,-1 0-1 0 0,1 0 0 0 0,-1 0 1 0 0,0 0-1 0 0,0 0 0 0 0,0 0 0 0 0,0 0 1 0 0,0 0-1 0 0,0 0 0 0 0,0 1 1 0 0,-1-1-1 0 0,-2-2 0 0 0,4 3-14 0 0,-1 1-1 0 0,0 0 0 0 0,0 0 1 0 0,1-1-1 0 0,-1 1 0 0 0,0 0 1 0 0,0 0-1 0 0,1 0 0 0 0,-1 0 1 0 0,0 0-1 0 0,1 0 1 0 0,-1 0-1 0 0,0 0 0 0 0,0 0 1 0 0,1 0-1 0 0,-1 1 0 0 0,0-1 1 0 0,0 0-1 0 0,1 0 0 0 0,-2 1 1 0 0,0 0 58 0 0,-10 4 79 0 0,0 1 0 0 0,0 1 0 0 0,0 0 1 0 0,1 0-1 0 0,0 1 0 0 0,1 0 0 0 0,0 1 1 0 0,-11 11-1 0 0,-1 5 97 0 0,0 0 1 0 0,-25 39 0 0 0,-31 63 115 0 0,-133 263-88 0 0,140-253-247 0 0,-149 254-28 0 0,51-89 96 0 0,133-229 153 0 0,4 3 1 0 0,-27 95-1 0 0,56-160-132 0 0,0-1 0 0 0,1 1-1 0 0,0 0 1 0 0,1 1 0 0 0,0-1 0 0 0,1 18 0 0 0,1-25-54 0 0,-1-1 1 0 0,1 1 0 0 0,-1-1-1 0 0,1 0 1 0 0,0 1 0 0 0,0-1-1 0 0,0 0 1 0 0,1 0 0 0 0,-1 0-1 0 0,1 0 1 0 0,0 0 0 0 0,-1 0-1 0 0,1 0 1 0 0,1 0 0 0 0,-1-1 0 0 0,0 1-1 0 0,1-1 1 0 0,-1 1 0 0 0,1-1-1 0 0,0 0 1 0 0,0 0 0 0 0,0-1-1 0 0,0 1 1 0 0,0 0 0 0 0,3 1-1 0 0,6 0 31 0 0,-1-1 0 0 0,0 0-1 0 0,1 0 1 0 0,-1-1 0 0 0,1 0-1 0 0,-1-1 1 0 0,1-1 0 0 0,-1 0-1 0 0,16-3 1 0 0,7-3 116 0 0,58-20 1 0 0,-63 16-157 0 0,0-2 0 0 0,-2 0 0 0 0,1-2 0 0 0,-2-1 0 0 0,0-2 0 0 0,-1 0 0 0 0,0-2 0 0 0,32-34 0 0 0,8-17 121 0 0,78-113-1 0 0,-95 120-228 0 0,-9 10 62 0 0,-2-1 0 0 0,-3-2 0 0 0,39-87 0 0 0,-57 105 31 0 0,-1-1 0 0 0,-2 0 0 0 0,-2-1 0 0 0,-2-1-1 0 0,-2 0 1 0 0,4-61 0 0 0,-10 88-12 0 0,-1 0 0 0 0,-1-1 0 0 0,0 1 0 0 0,-7-30-1 0 0,5 37-18 0 0,1 1 0 0 0,-1-1 0 0 0,0 1 0 0 0,0 0 0 0 0,-1 0 0 0 0,0 0 0 0 0,-1 1 0 0 0,1-1 0 0 0,-1 1 0 0 0,0 0-1 0 0,-9-8 1 0 0,5 7 9 0 0,-1-1-1 0 0,1 2 0 0 0,-1-1 1 0 0,0 1-1 0 0,-1 1 0 0 0,1 0 0 0 0,-20-6 1 0 0,14 6-5 0 0,0 1 1 0 0,0 1-1 0 0,-1 1 0 0 0,-29-1 1 0 0,4 5-2 0 0,-1 1 0 0 0,1 3-1 0 0,-59 15 1 0 0,33-4-18 0 0,0 4 0 0 0,2 3 0 0 0,-78 39 0 0 0,45-11-133 0 0,-120 84-1 0 0,-36 41-124 0 0,249-173 239 0 0,-2 1 6 0 0,0 1-1 0 0,0-1 0 0 0,0 2 1 0 0,1-1-1 0 0,-7 8 0 0 0,13-13 9 0 0,0 1 0 0 0,0-1 0 0 0,0 0 0 0 0,0 1 0 0 0,0-1 0 0 0,0 1 0 0 0,1-1 0 0 0,-1 1 0 0 0,0-1 0 0 0,1 1 0 0 0,-1-1 0 0 0,1 1 0 0 0,0 0 0 0 0,-1-1 0 0 0,1 1 0 0 0,0-1 0 0 0,0 1 0 0 0,0 0 0 0 0,0-1 0 0 0,0 1 0 0 0,1 0 0 0 0,-1-1 0 0 0,0 1-1 0 0,1 0 1 0 0,0-1 0 0 0,-1 1 0 0 0,1-1 0 0 0,0 1 0 0 0,-1-1 0 0 0,1 0 0 0 0,0 1 0 0 0,0-1 0 0 0,0 0 0 0 0,0 1 0 0 0,0-1 0 0 0,3 2 0 0 0,7 6-21 0 0,0 0-1 0 0,1-1 1 0 0,0 0 0 0 0,13 6-1 0 0,14 8-54 0 0,237 163-277 0 0,215 159 1468 0 0,-445-315-1060 0 0,1-2-1 0 0,61 25 1 0 0,106 25 58 0 0,139 27-113 0 0,-325-97 0 0 0,1-3 0 0 0,0 0 0 0 0,0-2 0 0 0,40-2 0 0 0,-51 0 0 0 0,-4-1 0 0 0,-14 1 0 0 0,0 0 0 0 0,1-1 0 0 0,-1 1 0 0 0,0 0 0 0 0,1 0 0 0 0,-1 0 0 0 0,0-1 0 0 0,0 1 0 0 0,1 0 0 0 0,-1 0 0 0 0,0-1 0 0 0,0 1 0 0 0,1 0 0 0 0,-1 0 0 0 0,0-1 0 0 0,0 1 0 0 0,0 0 0 0 0,0-1 0 0 0,0 1 0 0 0,1 0 0 0 0,-1-1 0 0 0,0 1 0 0 0,0 0 0 0 0,0-1 0 0 0,0 1 0 0 0,0 0 0 0 0,0-1 0 0 0,0 1 0 0 0,0 0 0 0 0,0-1 0 0 0,-1-1 0 0 0,0 0 0 0 0,0 0 0 0 0,0 0 0 0 0,0 0 0 0 0,0 0 0 0 0,-1 0 0 0 0,1 1 0 0 0,0-1 0 0 0,-1 0 0 0 0,1 1 0 0 0,-1-1 0 0 0,0 1 0 0 0,1 0 0 0 0,-1-1 0 0 0,-4-1 0 0 0,-35-17 0 0 0,34 17 0 0 0,-267-106 0 0 0,-113-53 0 0 0,240 83 137 0 0,-227-111-2171 0 0,274 146-5470 0 0,3 1-2535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39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1693 3367 0 0,'0'0'258'0'0,"2"-1"-70"0"0,0 1-29 0 0,0-1 1 0 0,0 1 0 0 0,-1 0-1 0 0,1 0 1 0 0,0 0 0 0 0,0 0-1 0 0,0 0 1 0 0,-1 0-1 0 0,1 0 1 0 0,0 1 0 0 0,0-1-1 0 0,-1 0 1 0 0,1 1-1 0 0,0 0 1 0 0,-1-1 0 0 0,1 1-1 0 0,0 0 1 0 0,2 2 0 0 0,4 2 335 0 0,-1 1 0 0 0,11 11 0 0 0,4 3 651 0 0,98 80 3767 0 0,-25-20-3042 0 0,-36-34 17 0 0,124 72 1 0 0,-163-107-1724 0 0,8 6 303 0 0,1-3 1 0 0,31 12 0 0 0,-11-9 574 0 0,0-3 0 0 0,96 16 0 0 0,-114-26-855 0 0,-7 0 8 0 0,1-1 0 0 0,0-1 0 0 0,42-3 0 0 0,-43-2-54 0 0,0 0-1 0 0,0-2 1 0 0,27-10 0 0 0,-36 10-64 0 0,0-1 0 0 0,-1-1 0 0 0,0 0 0 0 0,0-1 0 0 0,-1-1 0 0 0,14-10 0 0 0,123-113 1122 0 0,-69 55-342 0 0,157-114 0 0 0,-79 86-396 0 0,-129 88-372 0 0,0 2-1 0 0,0 1 1 0 0,54-15-1 0 0,-44 18-64 0 0,0 2 1 0 0,1 2-1 0 0,0 1 0 0 0,0 2 1 0 0,81 4-1 0 0,-109 1 10 0 0,0 1 1 0 0,0 0-1 0 0,0 1 0 0 0,-1 1 1 0 0,1 0-1 0 0,-1 0 0 0 0,0 1 0 0 0,16 9 1 0 0,-19-8 1 0 0,0 0 1 0 0,-1 1-1 0 0,1-1 0 0 0,-1 2 1 0 0,-1-1-1 0 0,1 1 1 0 0,-1 0-1 0 0,-1 0 1 0 0,1 1-1 0 0,7 15 0 0 0,4 14 131 0 0,-1 0-1 0 0,-2 2 1 0 0,-2 0-1 0 0,-1 0 0 0 0,-3 1 1 0 0,8 61-1 0 0,-15-70-147 0 0,-1-1-1 0 0,-1 1 0 0 0,-2-1 1 0 0,-1 1-1 0 0,-1-1 0 0 0,-2 0 1 0 0,-11 35-1 0 0,15-61-19 0 0,1 0 0 0 0,-2 0 0 0 0,1 0 0 0 0,0-1 0 0 0,-6 7 0 0 0,8-10 0 0 0,0 0 0 0 0,-1-1 0 0 0,1 1 0 0 0,-1-1 0 0 0,1 1 0 0 0,0-1 0 0 0,-1 1 0 0 0,1-1 0 0 0,-1 1 0 0 0,1-1 0 0 0,-1 1 0 0 0,1-1 0 0 0,-1 0 0 0 0,0 1 0 0 0,1-1 0 0 0,-2 1 0 0 0,2-2 0 0 0,-1 1 0 0 0,1 0 0 0 0,-1 0 0 0 0,0-1 0 0 0,1 1 0 0 0,-1 0 0 0 0,1-1 0 0 0,-1 1 0 0 0,1 0 0 0 0,-1-1 0 0 0,1 1 0 0 0,-1-1 0 0 0,1 1 0 0 0,-1-1 0 0 0,1 1 0 0 0,-1-1 0 0 0,1 0 0 0 0,0 1 0 0 0,0-1 0 0 0,-1 1 0 0 0,1-1 0 0 0,0 0 0 0 0,0 1 0 0 0,0-1 0 0 0,-1 0 0 0 0,1 0 0 0 0,-4-24 0 0 0,3 18 0 0 0,0-9 0 0 0,0 0 0 0 0,0 1 0 0 0,2-1 0 0 0,0 0 0 0 0,1 1 0 0 0,0-1 0 0 0,1 1 0 0 0,9-25 0 0 0,6-8 0 0 0,32-60 0 0 0,-18 40 0 0 0,-15 35 0 0 0,1 0 0 0 0,2 1 0 0 0,1 1 0 0 0,26-30 0 0 0,109-105 0 0 0,-98 110 0 0 0,100-74 0 0 0,-140 119 0 0 0,0 1 0 0 0,0 0 0 0 0,1 1 0 0 0,0 1 0 0 0,0 1 0 0 0,1 1 0 0 0,0 0 0 0 0,1 2 0 0 0,39-4 0 0 0,-14 5 0 0 0,0 2 0 0 0,0 2 0 0 0,64 10 0 0 0,-2 5 0 0 0,130 16 0 0 0,-36-20 0 0 0,-172-13 0 0 0,0 0 0 0 0,0-3 0 0 0,-1 0 0 0 0,50-14 0 0 0,-66 13 0 0 0,0 0 0 0 0,-1-1 0 0 0,1 0 0 0 0,-1-1 0 0 0,0 0 0 0 0,-1-1 0 0 0,0 0 0 0 0,0-1 0 0 0,-1 0 0 0 0,15-17 0 0 0,-10 8 0 0 0,0-2 0 0 0,-2 0 0 0 0,0-1 0 0 0,-1 0 0 0 0,10-27 0 0 0,-8 16 0 0 0,-1-1 0 0 0,-2 0 0 0 0,-2-1 0 0 0,11-69 0 0 0,-3-235 364 0 0,-19 250-1274 0 0,-27-162 0 0 0,13 168-6662 0 0,0 2-2624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40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381 1 2303 0 0,'0'2'167'0'0,"0"4"30"0"0,0-1 0 0 0,-1 1 0 0 0,1 0 0 0 0,-1-1 0 0 0,0 1 0 0 0,-1 0 0 0 0,1-1 0 0 0,-1 0 0 0 0,-4 8 0 0 0,0 1 486 0 0,-1 0 0 0 0,-14 19 0 0 0,3-10 257 0 0,-22 21 0 0 0,-13 18 106 0 0,0 2 456 0 0,30-37-7 0 0,-32 49 0 0 0,23-34-672 0 0,23-32-365 0 0,1 1-1 0 0,1-1 1 0 0,-9 15 0 0 0,-3 6 4035 0 0,19-33-4134 0 0,0 0-296 0 0,1 0 0 0 0,-1 0 0 0 0,1 0 0 0 0,-1 1 0 0 0,1-1 0 0 0,-1 0 0 0 0,1 0 0 0 0,0 1 0 0 0,0-1 0 0 0,0 0 0 0 0,2-2 0 0 0,17-20 608 0 0,-1 0-16 0 0,-1-4-29 0 0,-3 3 225 0 0,34-41 0 0 0,-27 38-9 0 0,26-43-1 0 0,-18 26-228 0 0,12-2-93 0 0,-40 45-451 0 0,0 0-1 0 0,1 0 1 0 0,-1 0 0 0 0,0 1-1 0 0,1-1 1 0 0,0 1 0 0 0,-1 0-1 0 0,1-1 1 0 0,3 0 0 0 0,-4 2 76 0 0,4 12-3822 0 0,2-1-5686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41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0 448 2303 0 0,'4'2'167'0'0,"6"3"229"0"0,0 0 1 0 0,0 2-1 0 0,-1-1 0 0 0,1 1 0 0 0,-2 0 1 0 0,1 1-1 0 0,-1 0 0 0 0,0 1 0 0 0,9 12 1 0 0,6 15 2520 0 0,-2 0 1 0 0,34 79-1 0 0,17 83 2499 0 0,-72-195-4370 0 0,-1-6-932 0 0,-40-103 39 0 0,-25-72-452 0 0,24 44-603 0 0,32 101 680 0 0,6 22 146 0 0,1 0 0 0 0,0-1 0 0 0,0 1 0 0 0,-1-18 0 0 0,0-15 76 0 0,3 31 0 0 0,0 1 0 0 0,0-1 0 0 0,2-24 0 0 0,1 24 1 0 0,-2 10 1 0 0,0 0 0 0 0,0-1 0 0 0,1 1 0 0 0,0 0 0 0 0,-1 0 0 0 0,1 0 0 0 0,0 0 0 0 0,1 0 1 0 0,1-4-1 0 0,9-26 450 0 0,-11 31-166 0 0,3-2-68 0 0,-4 4-204 0 0,0-1-1 0 0,0 1 1 0 0,1-1-1 0 0,-1 1 1 0 0,0-1 0 0 0,0 1-1 0 0,1-1 1 0 0,-1 1-1 0 0,0-1 1 0 0,1 1-1 0 0,-1 0 1 0 0,0-1-1 0 0,1 1 1 0 0,-1 0-1 0 0,0-1 1 0 0,2 0-1 0 0,0 0 23 0 0,1 0-1 0 0,-1 1 1 0 0,1-1-1 0 0,-1 0 1 0 0,1 1 0 0 0,0-1-1 0 0,-1 1 1 0 0,1 0-1 0 0,0 0 1 0 0,-1 0-1 0 0,1 0 1 0 0,0 1-1 0 0,-1-1 1 0 0,1 1 0 0 0,-1-1-1 0 0,1 1 1 0 0,-1 0-1 0 0,1 0 1 0 0,-1 0-1 0 0,1 0 1 0 0,-1 0-1 0 0,0 1 1 0 0,1-1 0 0 0,1 3-1 0 0,7 5 93 0 0,0 1 0 0 0,-1-1 0 0 0,13 18 0 0 0,-6-8 43 0 0,-3-2 105 0 0,-1 0 1 0 0,0 1-1 0 0,-2 1 0 0 0,11 21 0 0 0,21 29 710 0 0,-29-47-620 0 0,0 0 0 0 0,15 35 0 0 0,-22-43-219 0 0,-1 2 0 0 0,0-1-1 0 0,-2 1 1 0 0,0 0 0 0 0,0 0-1 0 0,0 17 1 0 0,-2-19-59 0 0,-2-11-59 0 0,1-1 0 0 0,-1 0 1 0 0,0 1-1 0 0,0-1 0 0 0,0 1 1 0 0,0-1-1 0 0,0 1 0 0 0,0-1 1 0 0,0 0-1 0 0,-1 1 1 0 0,0-1-1 0 0,1 1 0 0 0,-1-1 1 0 0,0 0-1 0 0,0 0 0 0 0,0 1 1 0 0,0-1-1 0 0,-1 0 0 0 0,1 0 1 0 0,-2 2-1 0 0,2-3 59 0 0,-2-1-15 0 0,-2 1-65 0 0,-1 0 0 0 0,1-1 0 0 0,-1 0-1 0 0,1 0 1 0 0,0 0 0 0 0,-1-1-1 0 0,1 0 1 0 0,0 0 0 0 0,-1 0-1 0 0,1-1 1 0 0,0 0 0 0 0,0 0 0 0 0,0 0-1 0 0,0 0 1 0 0,0-1 0 0 0,1 0-1 0 0,-7-5 1 0 0,-3-2 35 0 0,1-1-1 0 0,1-1 1 0 0,-1-1 0 0 0,2 1 0 0 0,0-2-1 0 0,-12-19 1 0 0,11 15 5 0 0,1 0 0 0 0,2-2 1 0 0,0 1-1 0 0,-11-36 0 0 0,16 43-50 0 0,1-1 1 0 0,1 0-1 0 0,0 0 1 0 0,0 0-1 0 0,2 0 0 0 0,-1 0 1 0 0,2 0-1 0 0,3-22 0 0 0,-4 34-4 0 0,0 1 0 0 0,1-1 0 0 0,-1 0 0 0 0,1 1 0 0 0,-1-1 0 0 0,1 1 0 0 0,-1-1-1 0 0,1 1 1 0 0,0-1 0 0 0,-1 1 0 0 0,1-1 0 0 0,-1 1 0 0 0,1 0 0 0 0,0-1 0 0 0,-1 1-1 0 0,1 0 1 0 0,0 0 0 0 0,0-1 0 0 0,-1 1 0 0 0,2 0 0 0 0,-1 0-6 0 0,0-1 11 0 0,1 1 0 0 0,-1 0 0 0 0,0 0 0 0 0,0-1-1 0 0,0 1 1 0 0,1 0 0 0 0,-1 0 0 0 0,0 0-1 0 0,0 0 1 0 0,2 1 0 0 0,2 0 12 0 0,0 1-1 0 0,0 1 1 0 0,-1-1-1 0 0,1 1 1 0 0,0-1-1 0 0,-1 1 1 0 0,0 1 0 0 0,0-1-1 0 0,0 0 1 0 0,0 1-1 0 0,-1 0 1 0 0,1 0-1 0 0,4 7 1 0 0,-7-9 176 0 0,0-2-106 0 0,0 1-79 0 0,-1-1-1 0 0,0 0 1 0 0,0 0 0 0 0,1 1-1 0 0,-1-1 1 0 0,0 0-1 0 0,1 0 1 0 0,-1 0 0 0 0,0 0-1 0 0,1 0 1 0 0,-1 1 0 0 0,0-1-1 0 0,1 0 1 0 0,-1 0-1 0 0,1 0 1 0 0,-1 0 0 0 0,0 0-1 0 0,1 0 1 0 0,-1 0-1 0 0,0 0 1 0 0,1 0 0 0 0,-1-1-1 0 0,1 1 1 0 0,-1 0 0 0 0,0 0-1 0 0,1 0 1 0 0,-1 0-1 0 0,0 0 1 0 0,1-1 0 0 0,-1 1-1 0 0,0 0 1 0 0,0 0 0 0 0,1 0-1 0 0,-1-1 1 0 0,0 1-1 0 0,1 0 1 0 0,-1-1 0 0 0,0 1-1 0 0,0 0 1 0 0,0 0 0 0 0,1-1-1 0 0,-1 1 1 0 0,0 0-1 0 0,0-1 1 0 0,0 0 0 0 0,1 1 3 0 0,1-4-5 0 0,0-1 0 0 0,0 0 1 0 0,0 1-1 0 0,-1-1 0 0 0,1 0 0 0 0,-1 0 0 0 0,0 0 1 0 0,-1 0-1 0 0,1 0 0 0 0,-1 0 0 0 0,0-6 0 0 0,0 3-41 0 0,1 1 1 0 0,-1-1-1 0 0,4-12 0 0 0,-4 19 25 0 0,0 0 1 0 0,1 1-1 0 0,-1-1 0 0 0,0 0 1 0 0,0 1-1 0 0,0-1 1 0 0,1 1-1 0 0,-1-1 1 0 0,0 0-1 0 0,1 1 0 0 0,-1-1 1 0 0,0 1-1 0 0,1-1 1 0 0,-1 1-1 0 0,1-1 1 0 0,-1 1-1 0 0,1-1 0 0 0,-1 1 1 0 0,1 0-1 0 0,-1-1 1 0 0,1 1-1 0 0,0 0 0 0 0,-1-1 1 0 0,1 1-1 0 0,-1 0 1 0 0,1 0-1 0 0,0 0 1 0 0,-1-1-1 0 0,2 1 0 0 0,-1 0 6 0 0,0 1-1 0 0,1-1 1 0 0,-1 0-1 0 0,0 1 0 0 0,1-1 1 0 0,-1 1-1 0 0,0-1 0 0 0,0 1 1 0 0,1 0-1 0 0,-1 0 1 0 0,0-1-1 0 0,0 1 0 0 0,1 1 1 0 0,4 4-9 0 0,-1 0 0 0 0,0-1 0 0 0,9 14 0 0 0,21 43 19 0 0,-28-53 29 0 0,-6-7 46 0 0,7 3 10 0 0,-7-5-82 0 0,-1 0-1 0 0,1 0 1 0 0,-1 0-1 0 0,1 1 1 0 0,0-1 0 0 0,-1 0-1 0 0,1 0 1 0 0,0 0-1 0 0,-1 0 1 0 0,1 0 0 0 0,0 0-1 0 0,-1 0 1 0 0,1 0-1 0 0,0 0 1 0 0,-1 0 0 0 0,1-1-1 0 0,-1 1 1 0 0,1 0-1 0 0,0 0 1 0 0,-1-1 0 0 0,1 1-1 0 0,-1 0 1 0 0,1-1-1 0 0,-1 1 1 0 0,1 0 0 0 0,-1-1-1 0 0,1 1 1 0 0,-1-1-1 0 0,1 1 1 0 0,-1-1 0 0 0,1 1-1 0 0,-1-1 1 0 0,0 1-1 0 0,1-1 1 0 0,-1 1 0 0 0,1-2-1 0 0,0-2 5 0 0,1 0 0 0 0,-1-1 0 0 0,1 1 0 0 0,0-7 0 0 0,0 1 6 0 0,1-3-63 0 0,0 1 1 0 0,-1-1-1 0 0,0 0 1 0 0,-1 0-1 0 0,-1 0 1 0 0,0 0-1 0 0,0 0 0 0 0,-2 0 1 0 0,1 0-1 0 0,-2 0 1 0 0,0 0-1 0 0,0 1 0 0 0,-1-1 1 0 0,-1 1-1 0 0,-11-23 1 0 0,-3-7-522 0 0,18 41 568 0 0,0 0-1 0 0,0 0 1 0 0,0 0-1 0 0,0 0 1 0 0,-1 0-1 0 0,1 1 0 0 0,0-1 1 0 0,-1 0-1 0 0,1 0 1 0 0,0 1-1 0 0,-1-1 1 0 0,-2 0-1 0 0,-2-1 67 0 0,-21-8 16 0 0,22 8-66 0 0,0 0 14 0 0,0 0 1 0 0,0 0-1 0 0,0 0 1 0 0,0 0-1 0 0,1-1 1 0 0,-1 0-1 0 0,1 0 0 0 0,0-1 1 0 0,0 1-1 0 0,-5-6 1 0 0,13 14-179 0 0,-4-3 138 0 0,1 0-1 0 0,-1 0 0 0 0,1 0 1 0 0,0 0-1 0 0,0 0 1 0 0,-1 0-1 0 0,1 0 0 0 0,0-1 1 0 0,2 4-1 0 0,85 120 275 0 0,5 9 198 0 0,-5 31-24 0 0,-70-132-146 0 0,-1 1 0 0 0,17 49 0 0 0,16 76 1144 0 0,-26-79-576 0 0,-1 9 94 0 0,-18-71-946 0 0,-1-4-1 0 0,-3-13-4 0 0,0 10 0 0 0,-1-11 0 0 0,-1 1 0 0 0,1 0 0 0 0,0-1 0 0 0,-1 1 0 0 0,1 0 0 0 0,-1-1 0 0 0,1 1 0 0 0,-1-1 0 0 0,0 1 0 0 0,1 0 0 0 0,-1-1 0 0 0,0 0 0 0 0,1 1 0 0 0,-1-1 0 0 0,0 1 0 0 0,1-1 0 0 0,-1 0 0 0 0,0 1 0 0 0,0-1 0 0 0,-1 0 0 0 0,0 1 0 0 0,0-1 0 0 0,-1 0 0 0 0,1 0 0 0 0,0 0 0 0 0,-1 0 0 0 0,1 0 0 0 0,-3-1 0 0 0,0 0 0 0 0,1 0 0 0 0,-1-1 0 0 0,1 1 0 0 0,0-1 0 0 0,0 0 0 0 0,0 0 0 0 0,-6-4 0 0 0,3 0-178 0 0,1-1 1 0 0,0 0-1 0 0,1 0 0 0 0,-1 0 1 0 0,1-1-1 0 0,1 0 1 0 0,0 0-1 0 0,0 0 0 0 0,-4-12 1 0 0,-8-14-734 0 0,15 32 875 0 0,-15-31-2685 0 0,3-3-4053 0 0,2-3-2104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54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1 789 2415 0 0,'32'11'212'0'0,"0"-2"-1"0"0,0 0 1 0 0,1-3-1 0 0,35 3 1 0 0,-29-6 286 0 0,-6-2-24 0 0,-1 2 0 0 0,0 1 0 0 0,52 13 0 0 0,-55-7-295 0 0,-1 1-1 0 0,-1 2 1 0 0,0 0-1 0 0,-1 2 0 0 0,37 27 1 0 0,110 105 696 0 0,-69-41 530 0 0,30 27 968 0 0,-52-62 110 0 0,115 74-1 0 0,-146-113-1500 0 0,2-2 1 0 0,1-2-1 0 0,104 38 1 0 0,-124-56-646 0 0,1-1 1 0 0,1-2-1 0 0,-1-1 1 0 0,66 2 0 0 0,-57-8-112 0 0,0-2 0 0 0,0-2 0 0 0,67-14 0 0 0,-70 7-22 0 0,64-25 0 0 0,36-26 21 0 0,-68 28-145 0 0,583-278 808 0 0,-565 268-798 0 0,263-144 713 0 0,0-5 817 0 0,-66 55-737 0 0,241-105-416 0 0,-325 175-129 0 0,-167 59-225 0 0,0 2 1 0 0,0 2-1 0 0,63-2 1 0 0,-66 7-59 0 0,0 1 1 0 0,0 1 0 0 0,0 3 0 0 0,0 0 0 0 0,61 19-1 0 0,-74-16 110 0 0,0-2 0 0 0,0 0 0 0 0,1-2-1 0 0,0 0 1 0 0,0-2 0 0 0,0 0 0 0 0,0-1-1 0 0,44-5 1 0 0,-9-5 373 0 0,1-2 0 0 0,106-37-1 0 0,-83 17-536 0 0,-1-4 0 0 0,104-60 0 0 0,-146 73-187 0 0,76-49-2556 0 0,-101 61 1697 0 0,0 0 0 0 0,0-1 0 0 0,-1 0 0 0 0,-1-1 0 0 0,20-26-1 0 0,-12 5-9075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56.2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32 2039 0 0,'-2'0'154'0'0,"-5"-5"-125"0"0,7 5-27 0 0,0 0 0 0 0,0 0 0 0 0,0-1 0 0 0,0 1 0 0 0,0 0 0 0 0,0-1 0 0 0,0 1 0 0 0,0 0 0 0 0,0 0 0 0 0,1-1 0 0 0,-1 1 0 0 0,0 0 0 0 0,0 0 0 0 0,0-1 0 0 0,0 1 0 0 0,1 0 0 0 0,-1 0 1 0 0,0-1-1 0 0,0 1 0 0 0,0 0 0 0 0,1 0 0 0 0,-1 0 0 0 0,0 0 0 0 0,0-1 0 0 0,1 1 0 0 0,-1 0 0 0 0,2-1 270 0 0,11-5 434 0 0,-12 6-649 0 0,0-1 0 0 0,1 1 0 0 0,-1 0 0 0 0,1 0 0 0 0,-1 0 0 0 0,1 0 0 0 0,-1 0 0 0 0,0 0 0 0 0,1 1 0 0 0,-1-1 0 0 0,1 0 0 0 0,-1 1 0 0 0,0-1 0 0 0,1 1-1 0 0,-1-1 1 0 0,0 1 0 0 0,1 0 0 0 0,-1-1 0 0 0,0 1 0 0 0,0 0 0 0 0,0 0 0 0 0,0 0 0 0 0,0 0 0 0 0,0 0 0 0 0,0 0 0 0 0,0 0 0 0 0,0 1 0 0 0,1 1 0 0 0,4 5 181 0 0,-1 0 1 0 0,-1 0 0 0 0,5 10 0 0 0,-9-18-238 0 0,31 78 3416 0 0,39 152 0 0 0,-10-23 3076 0 0,-51-181-5592 0 0,-5-13-500 0 0,0 0-1 0 0,1 0 0 0 0,1 0 1 0 0,0-1-1 0 0,7 12 1 0 0,-12-22-313 0 0,1 0 1 0 0,-1-1 0 0 0,0 1-1 0 0,0-1 1 0 0,1 1 0 0 0,-1-1-1 0 0,1 0 1 0 0,-1 0 0 0 0,1 1-1 0 0,0-1 1 0 0,-1 0 0 0 0,1-1-1 0 0,3 3 1 0 0,-4-4-77 0 0,0 0 0 0 0,0 1 0 0 0,-1-1 0 0 0,1 0-1 0 0,-1 1 1 0 0,1-1 0 0 0,0 0 0 0 0,-1 0 0 0 0,1 0 0 0 0,-1 1 0 0 0,0-1 0 0 0,1 0-1 0 0,-1 0 1 0 0,0 0 0 0 0,1 0 0 0 0,-1-2 0 0 0,0 3-6 0 0,2-6-28 0 0,-2 1 0 0 0,1-1-1 0 0,0 1 1 0 0,-1-1 0 0 0,0 1 0 0 0,0-1 0 0 0,-1 1-1 0 0,0-1 1 0 0,-2-8 0 0 0,-17-51-1 0 0,16 55-28 0 0,-18-47-175 0 0,7 19 144 0 0,1 0 0 0 0,-12-62 0 0 0,23 87 70 0 0,2 0 0 0 0,-1 0 1 0 0,2 0-1 0 0,0 0 0 0 0,0 0 0 0 0,2 0 0 0 0,-1 0 0 0 0,1 0 0 0 0,1 0 0 0 0,1 1 0 0 0,0-1 0 0 0,6-12 0 0 0,-6 14 78 0 0,1 2 0 0 0,1-1 0 0 0,0 1-1 0 0,0 0 1 0 0,1 0 0 0 0,0 0-1 0 0,1 1 1 0 0,0 0 0 0 0,0 1 0 0 0,1 0-1 0 0,-1 0 1 0 0,2 1 0 0 0,-1 0-1 0 0,1 0 1 0 0,0 1 0 0 0,0 0-1 0 0,0 1 1 0 0,0 0 0 0 0,1 1 0 0 0,0 0-1 0 0,0 1 1 0 0,0 0 0 0 0,0 1-1 0 0,15-1 1 0 0,19 1 241 0 0,-18 0 191 0 0,34 3 0 0 0,-51-1-390 0 0,-1 1 0 0 0,1 0 1 0 0,-1 0-1 0 0,0 1 0 0 0,1 0 0 0 0,-1 1 0 0 0,10 5 0 0 0,-5-1 65 0 0,0 0 1 0 0,0 1-1 0 0,-1 1 0 0 0,-1 0 1 0 0,0 1-1 0 0,0 0 0 0 0,14 18 1 0 0,-15-15-42 0 0,0 1 1 0 0,-1 0 0 0 0,0 1-1 0 0,8 21 1 0 0,-13-26-122 0 0,-1 0 0 0 0,0 0 1 0 0,-1 1-1 0 0,0-1 0 0 0,0 1 1 0 0,-2 0-1 0 0,1 18 0 0 0,-2-29-331 0 0,-13 11-1907 0 0,10-11 1552 0 0,0 0 0 0 0,0 0 0 0 0,0 0-1 0 0,0-1 1 0 0,-6 1 0 0 0,-8-1-5235 0 0,0-3-1218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57.0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96 3599 0 0,'11'20'926'0'0,"-1"1"-1"0"0,10 26 0 0 0,-6-1 3736 0 0,10 48 0 0 0,-23-90-3338 0 0,2-5-525 0 0,2-11-287 0 0,1-18-403 0 0,-2-6-317 0 0,-2-40 0 0 0,-2 44-1081 0 0,7-62 0 0 0,-6 91 1266 0 0,-1 0 0 0 0,1 1-1 0 0,0-1 1 0 0,-1 1 0 0 0,1 0 0 0 0,0-1-1 0 0,1 1 1 0 0,-1 0 0 0 0,0-1-1 0 0,1 1 1 0 0,-1 0 0 0 0,1 0 0 0 0,-1 0-1 0 0,1 0 1 0 0,0 1 0 0 0,0-1-1 0 0,4-2 1 0 0,-5 3 103 0 0,1 0 0 0 0,-1 1 0 0 0,0-1 0 0 0,1 1 0 0 0,0 0-1 0 0,-1-1 1 0 0,1 1 0 0 0,-1 0 0 0 0,1 0 0 0 0,-1 0 0 0 0,1 0 0 0 0,0 0 0 0 0,-1 0 0 0 0,1 0-1 0 0,-1 1 1 0 0,1-1 0 0 0,-1 0 0 0 0,1 1 0 0 0,-1-1 0 0 0,1 1 0 0 0,-1 0 0 0 0,0 0-1 0 0,1-1 1 0 0,-1 1 0 0 0,0 0 0 0 0,1 0 0 0 0,-1 0 0 0 0,0 0 0 0 0,2 3 0 0 0,3 2 323 0 0,-1 1 0 0 0,1 0 1 0 0,-2 0-1 0 0,1 1 1 0 0,-1-1-1 0 0,0 1 0 0 0,0 0 1 0 0,-1 0-1 0 0,0 0 1 0 0,2 12-1 0 0,2 12 963 0 0,3 48 0 0 0,-5-28-86 0 0,7 95 683 0 0,-11-141-1950 0 0,-1 4-4 0 0,0-8-183 0 0,3-22-1426 0 0,-3 6 114 0 0,0-1-1 0 0,-1 1 1 0 0,-1-1 0 0 0,0 1 0 0 0,-1 0 0 0 0,-1 0 0 0 0,-10-27 0 0 0,10 33 862 0 0,0 0 1 0 0,-1 0-1 0 0,0 0 1 0 0,0 0-1 0 0,-1 1 1 0 0,0 0-1 0 0,-1 0 1 0 0,-10-10-1 0 0,-5 1 427 0 0,-38-24-1 0 0,35 23 3159 0 0,41 24-952 0 0,-13-6-1856 0 0,-1 1-1 0 0,1 0 0 0 0,0 0 1 0 0,0 1-1 0 0,-1-1 0 0 0,1 0 0 0 0,-1 1 1 0 0,0 0-1 0 0,1-1 0 0 0,-1 1 1 0 0,-1 0-1 0 0,1 0 0 0 0,0 0 1 0 0,-1 0-1 0 0,1 1 0 0 0,-1-1 1 0 0,0 0-1 0 0,0 1 0 0 0,-1-1 0 0 0,1 0 1 0 0,0 5-1 0 0,0 8 93 0 0,-1-1 0 0 0,0 0 0 0 0,-4 24 0 0 0,3-32-119 0 0,0 3 9 0 0,-1 1 1 0 0,0-1 0 0 0,-1 1-1 0 0,-1-1 1 0 0,1 0 0 0 0,-2 0-1 0 0,1-1 1 0 0,-1 1 0 0 0,-12 16-1 0 0,16-25 26 0 0,-5 1 292 0 0,10-6-449 0 0,-1 1 0 0 0,1-1 0 0 0,-1 1 0 0 0,1 0-1 0 0,0 0 1 0 0,0 1 0 0 0,7-4 0 0 0,-2 2 40 0 0,-7 3-42 0 0,0 1 0 0 0,-1-1-1 0 0,1 0 1 0 0,0 1 0 0 0,-1-1 0 0 0,1 1 0 0 0,0 0 0 0 0,0 0 0 0 0,0 0 0 0 0,-1-1 0 0 0,4 2 0 0 0,-2-1 13 0 0,-2 0 147 0 0,3 8 1 0 0,-3-6-156 0 0,-1 0 0 0 0,1 0 1 0 0,-1-1-1 0 0,1 1 0 0 0,-1 0 1 0 0,1 0-1 0 0,-1 0 1 0 0,0 0-1 0 0,0 0 0 0 0,0 0 1 0 0,0 0-1 0 0,-1-1 1 0 0,1 4-1 0 0,-10 25 92 0 0,0 0-60 0 0,3 15 183 0 0,7-43-149 0 0,0-2-70 0 0,0 0 0 0 0,0 0-1 0 0,0 0 1 0 0,0 0 0 0 0,0 0 0 0 0,0 0-1 0 0,0 0 1 0 0,0-1 0 0 0,0 1-1 0 0,0 0 1 0 0,0 1 0 0 0,0-1 0 0 0,1 0-1 0 0,-1 0 1 0 0,0 0 0 0 0,0 0 0 0 0,0 0-1 0 0,0 0 1 0 0,0 0 0 0 0,0 0-1 0 0,0 0 1 0 0,0 0 0 0 0,0 0 0 0 0,0 0-1 0 0,0 0 1 0 0,0 0 0 0 0,0 0-1 0 0,0 0 1 0 0,0 0 0 0 0,0 0 0 0 0,0 0-1 0 0,0 0 1 0 0,0 0 0 0 0,0 0 0 0 0,0 0-1 0 0,0 0 1 0 0,1 0 0 0 0,-1 0-1 0 0,0 0 1 0 0,0 1 0 0 0,0-1 0 0 0,0 0-1 0 0,0 0 1 0 0,0 0 0 0 0,0 0 0 0 0,0 0-1 0 0,0 0 1 0 0,0 0 0 0 0,0 0-1 0 0,0 0 1 0 0,0 0 0 0 0,0 0 0 0 0,0 0-1 0 0,-1 0 1 0 0,1 0 0 0 0,0 0-1 0 0,0 0 1 0 0,0 0 0 0 0,0 1 0 0 0,0-1-1 0 0,0 0 1 0 0,0 0 0 0 0,0 0 0 0 0,0 4 12 0 0,9 2 324 0 0,-8-6-326 0 0,1 0 0 0 0,0 0 0 0 0,-1 0 0 0 0,1 0 1 0 0,0 0-1 0 0,0 0 0 0 0,-1 0 0 0 0,1-1 0 0 0,0 1 0 0 0,-1-1 0 0 0,1 1 0 0 0,0-1 1 0 0,-1 1-1 0 0,1-1 0 0 0,-1 0 0 0 0,1 0 0 0 0,-1 0 0 0 0,1 0 0 0 0,-1 0 1 0 0,0 0-1 0 0,3-3 0 0 0,11-12-1155 0 0,-5 0-3692 0 0,-3-3-1661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2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2071 0 0,'0'2'154'0'0,"2"16"11"0"0,-1 1 0 0 0,-3 21-1 0 0,1 15 363 0 0,1-48-476 0 0,0 7 116 0 0,1 0-1 0 0,1 0 0 0 0,3 16 0 0 0,-1-11 50 0 0,-4-17-151 0 0,0 1 0 0 0,0-1 0 0 0,1 1 0 0 0,-1 0 0 0 0,1-1 0 0 0,-1 1 0 0 0,1-1 0 0 0,0 1 0 0 0,0-1 0 0 0,0 0 0 0 0,1 1 0 0 0,-1-1 0 0 0,1 0 0 0 0,-1 0-1 0 0,1 0 1 0 0,-1 0 0 0 0,3 2 0 0 0,-2-3 149 0 0,0-1 18 0 0,2-1-161 0 0,0 0 1 0 0,0 0-1 0 0,0 0 0 0 0,0-1 1 0 0,-1 1-1 0 0,1-1 1 0 0,-1 0-1 0 0,1 0 1 0 0,-1 0-1 0 0,0-1 1 0 0,0 1-1 0 0,0-1 0 0 0,0 0 1 0 0,0 0-1 0 0,4-5 1 0 0,4-6 181 0 0,-1-1 0 0 0,10-20 0 0 0,-19 33-229 0 0,5-12 72 0 0,0 1 0 0 0,-1-1 0 0 0,-1 1 0 0 0,5-25 1 0 0,4-12-44 0 0,-11 42-52 0 0,0-1 1 0 0,0 0-1 0 0,-1 0 1 0 0,0 0-1 0 0,-1 0 1 0 0,0-13-1 0 0,0 21-1 0 0,0-1 0 0 0,0 1 0 0 0,0-1 0 0 0,0 1 0 0 0,0 0 0 0 0,-1-1 0 0 0,1 1 0 0 0,-1-1 0 0 0,1 1 0 0 0,-1-1 0 0 0,1 1 0 0 0,-1 0 0 0 0,0-1 0 0 0,1 1 0 0 0,-1 0 0 0 0,-2-2 0 0 0,1-1 0 0 0,-4-2-368 0 0,-5-1-4112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58.0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89 4863 0 0,'-11'87'3224'0'0,"0"-1"2898"0"0,8-68-3253 0 0,3-20-2468 0 0,4-23 216 0 0,14-45 1 0 0,-14 57-569 0 0,1 0 0 0 0,1 0-1 0 0,0 0 1 0 0,0 0 0 0 0,9-11 0 0 0,-8 16-28 0 0,0 0 0 0 0,0 1 0 0 0,1-1 0 0 0,0 1 0 0 0,0 1 0 0 0,1 0 0 0 0,0 0 0 0 0,0 0 0 0 0,16-6 0 0 0,-17 8 108 0 0,0 1-1 0 0,0 1 1 0 0,0-1 0 0 0,0 1 0 0 0,0 0 0 0 0,0 1-1 0 0,1 0 1 0 0,-1 0 0 0 0,1 1 0 0 0,-1 0 0 0 0,0 0-1 0 0,14 3 1 0 0,-20-2 10 0 0,0 0 0 0 0,0-1 0 0 0,0 1 0 0 0,-1 0 0 0 0,1 0 0 0 0,0 1 0 0 0,-1-1 0 0 0,1 0 0 0 0,-1 0 0 0 0,1 1 0 0 0,-1-1 0 0 0,0 1-1 0 0,0-1 1 0 0,0 1 0 0 0,1 0 0 0 0,-1-1 0 0 0,-1 1 0 0 0,1 0 0 0 0,0 0 0 0 0,0-1 0 0 0,0 3 0 0 0,2 6 401 0 0,-1 1 0 0 0,3 18-1 0 0,-3-16-207 0 0,-2-6-163 0 0,1 0 0 0 0,-2-1 0 0 0,1 1 0 0 0,-3 13 0 0 0,0 6 213 0 0,1 7-82 0 0,-3 0 0 0 0,0 0 0 0 0,-12 35 0 0 0,1-17-22 0 0,-26 57 0 0 0,39-101-238 0 0,-1 0 0 0 0,1 0 0 0 0,-1 0 0 0 0,0-1 0 0 0,-7 9 0 0 0,9-13-44 0 0,0 0 0 0 0,-1 1 0 0 0,1-2-1 0 0,-1 1 1 0 0,1 0 0 0 0,-1 0 0 0 0,0-1 0 0 0,0 1 0 0 0,0-1 0 0 0,0 0 0 0 0,0 0 0 0 0,0 0 0 0 0,0 0 0 0 0,0-1-1 0 0,-5 1 1 0 0,4 0-182 0 0,0-1 0 0 0,1 0 0 0 0,-1 0 0 0 0,0 0 0 0 0,0 0 0 0 0,1-1 0 0 0,-1 1 0 0 0,-6-3 0 0 0,8 2-12 0 0,1 0 1 0 0,-1 0-1 0 0,0 0 0 0 0,1 0 0 0 0,0 0 0 0 0,-1 0 0 0 0,1 0 1 0 0,0-1-1 0 0,-1 1 0 0 0,1-1 0 0 0,0 1 0 0 0,0-1 1 0 0,0 1-1 0 0,0-1 0 0 0,1 0 0 0 0,-1 1 0 0 0,0-1 0 0 0,1 0 1 0 0,-2-3-1 0 0,-1-11-1483 0 0,1-1 1 0 0,0 1-1 0 0,1 0 0 0 0,2-30 1 0 0,-1 12-333 0 0,3-45-1749 0 0,-2 67 3497 0 0,0 0 1 0 0,1 0-1 0 0,1 0 0 0 0,6-17 1 0 0,-7 24 875 0 0,1 0 0 0 0,0 0 0 0 0,1 1 0 0 0,-1-1 0 0 0,1 1 0 0 0,0 0 0 0 0,0 0-1 0 0,0 0 1 0 0,0 0 0 0 0,1 1 0 0 0,-1-1 0 0 0,1 1 0 0 0,0 0 0 0 0,0 1 0 0 0,0-1 0 0 0,8-1 0 0 0,-12 4-13 0 0,17 16 834 0 0,-15-11-1276 0 0,1 1 1 0 0,-1 0-1 0 0,0 0 1 0 0,-1 0 0 0 0,1 0-1 0 0,-1 0 1 0 0,2 12-1 0 0,0-1 235 0 0,1 31 0 0 0,-3 0 640 0 0,-7 85 1 0 0,5-119-864 0 0,0-11-118 0 0,0 0 0 0 0,0 0 1 0 0,0 0-1 0 0,0 0 0 0 0,-1 0 0 0 0,1 0 0 0 0,-2 4 0 0 0,3-9-39 0 0,1 0 0 0 0,-1 0 0 0 0,1 0-1 0 0,-1 1 1 0 0,1-1 0 0 0,0 1 0 0 0,2-3 0 0 0,-3 3-10 0 0,58-58 163 0 0,-14 17 37 0 0,-27 24-137 0 0,40-31 0 0 0,-53 45 5 0 0,1 0 0 0 0,0 0 0 0 0,0 1 0 0 0,0 0 1 0 0,0 0-1 0 0,0 1 0 0 0,1 0 0 0 0,-1 0 0 0 0,1 0 0 0 0,0 1 0 0 0,-1 0 0 0 0,9 0 0 0 0,-12 1-13 0 0,0 1 1 0 0,-1-1-1 0 0,1 1 1 0 0,0 0-1 0 0,0-1 1 0 0,-1 1 0 0 0,1 0-1 0 0,-1 1 1 0 0,1-1-1 0 0,-1 0 1 0 0,1 1-1 0 0,-1-1 1 0 0,0 1-1 0 0,0 0 1 0 0,0 0-1 0 0,0 0 1 0 0,0 0 0 0 0,0 0-1 0 0,0 0 1 0 0,-1 1-1 0 0,1-1 1 0 0,-1 1-1 0 0,3 3 1 0 0,0 4 89 0 0,0 0 1 0 0,0 0-1 0 0,-1 1 1 0 0,4 16-1 0 0,-5-12 92 0 0,0 1 0 0 0,-1-1 0 0 0,-1 0 0 0 0,0 1 0 0 0,-4 22 0 0 0,-21 75 738 0 0,23-107-936 0 0,0 1 1 0 0,0-1-1 0 0,-1 0 0 0 0,1 0 0 0 0,-1 0 0 0 0,-1-1 1 0 0,1 1-1 0 0,-1-1 0 0 0,0 0 0 0 0,0 0 1 0 0,-6 6-1 0 0,7-9-165 0 0,0 0 0 0 0,0 1-1 0 0,0-1 1 0 0,0 0 0 0 0,-1 0 0 0 0,1-1 0 0 0,-1 1 0 0 0,1-1 0 0 0,-1 0-1 0 0,0 0 1 0 0,1 0 0 0 0,-1 0 0 0 0,0 0 0 0 0,0-1 0 0 0,1 0-1 0 0,-1 0 1 0 0,0 0 0 0 0,0 0 0 0 0,1 0 0 0 0,-7-2 0 0 0,-10-4-1818 0 0,0 0-1 0 0,0-1 1 0 0,1-1 0 0 0,-30-18 0 0 0,44 23 1485 0 0,0 0 0 0 0,0-1 0 0 0,-7-7 0 0 0,11 10 134 0 0,2-7-103 0 0,1 6 455 0 0,-1 0 0 0 0,0 1-1 0 0,1-1 1 0 0,-1 0-1 0 0,1 0 1 0 0,-1 1 0 0 0,1-1-1 0 0,0 1 1 0 0,0-1 0 0 0,0 1-1 0 0,3-2 1 0 0,27-12 919 0 0,-21 10-222 0 0,0 1-16 0 0,0 0 0 0 0,0 1 0 0 0,0 1 0 0 0,1 0-1 0 0,19-1 1 0 0,-22 2-596 0 0,1 0-1 0 0,-1 0 1 0 0,1 0-1 0 0,-1-1 1 0 0,0-1-1 0 0,0 0 1 0 0,0 0-1 0 0,15-8 0 0 0,-16 5-1635 0 0,0 0-3912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58.6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0 134 5351 0 0,'0'0'416'0'0,"2"-1"-272"0"0,18-14 1694 0 0,-1 0 0 0 0,19-22 0 0 0,9-6 2558 0 0,-25 28-2856 0 0,-20 14-1218 0 0,16-5 36 0 0,-15 7-298 0 0,-1 3-28 0 0,0 0 0 0 0,0 0 0 0 0,0-1 0 0 0,0 1 0 0 0,-1 1 0 0 0,0-1 0 0 0,0 0 0 0 0,0 0 1 0 0,1 5-1 0 0,1 45 822 0 0,-2-26-651 0 0,0-22-197 0 0,8 76 230 0 0,-7-72-171 0 0,0 1 0 0 0,1-1 0 0 0,0 0 0 0 0,1-1 0 0 0,10 19 0 0 0,65 89 845 0 0,-60-91-608 0 0,3 5 238 0 0,-2 0 0 0 0,25 52 0 0 0,-29-52-246 0 0,10 26 194 0 0,-23-50-304 0 0,-1 0-1 0 0,0 0 1 0 0,0 1-1 0 0,-1-1 1 0 0,0 0-1 0 0,0 10 1 0 0,-1-14-73 0 0,0 0-1 0 0,-1 0 1 0 0,0 0 0 0 0,0 0 0 0 0,0 0-1 0 0,0 0 1 0 0,0-1 0 0 0,-1 1 0 0 0,1 0 0 0 0,-1-1-1 0 0,0 1 1 0 0,1-1 0 0 0,-1 0 0 0 0,0 1 0 0 0,-4 1-1 0 0,-1 3 333 0 0,0-1-1 0 0,0 0 0 0 0,-15 8 0 0 0,9-8-179 0 0,0 0 1 0 0,-1-1-1 0 0,1 0 1 0 0,-1-1-1 0 0,0 0 0 0 0,-1-2 1 0 0,1 1-1 0 0,0-2 1 0 0,-1 0-1 0 0,-25-2 0 0 0,19-1-336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59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5007 0 0,'26'8'1143'0'0,"-1"2"0"0"0,48 23-1 0 0,43 35 8440 0 0,-48-28-5933 0 0,-19-9-2616 0 0,29 15 1418 0 0,-66-40-2180 0 0,1-1-1 0 0,-1 0 1 0 0,1 0-1 0 0,21 4 1 0 0,-18-7-271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59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1 2503 0 0,'0'2'187'0'0,"-1"45"2574"0"0,-11 67 0 0 0,-18 49 7104 0 0,-3 20-1622 0 0,16-42-6351 0 0,17-131-2787 0 0,8-17-510 0 0,1-4 68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59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 8863 0 0,'7'-1'-45'0'0,"7"0"1321"0"0,0 0 0 0 0,0 0-1 0 0,1 1 1 0 0,26 4-1 0 0,-38-3-1072 0 0,0 0-1 0 0,1-1 1 0 0,-1 2-1 0 0,0-1 1 0 0,1 0-1 0 0,-1 1 1 0 0,0-1-1 0 0,0 1 1 0 0,0 0-1 0 0,0 0 1 0 0,-1 0 0 0 0,1 0-1 0 0,-1 1 1 0 0,1-1-1 0 0,-1 1 1 0 0,0-1-1 0 0,1 1 1 0 0,-1 0-1 0 0,-1 0 1 0 0,1 0-1 0 0,0 0 1 0 0,-1 0-1 0 0,0 0 1 0 0,1 1-1 0 0,0 5 1 0 0,4 20 374 0 0,-1 1 0 0 0,-2 0 0 0 0,-1-1 1 0 0,-1 1-1 0 0,-6 53 0 0 0,-1-36 1298 0 0,-3-1 1 0 0,-27 89 1703 0 0,38-136-3067 0 0,5-4-388 0 0,0-1 0 0 0,-1 0 0 0 0,0 0 0 0 0,1 0 0 0 0,-2-1 0 0 0,10-13 0 0 0,5-6-27 0 0,45-65-98 0 0,-2 1 483 0 0,-25 51-3328 0 0,-29 30 637 0 0,1 2-1 0 0,15-11 1 0 0,23-6-7987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0:23.8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3399 1162 2847 0 0,'-6'-5'20'0'0,"1"0"0"0"0,-1 0 0 0 0,1 0-1 0 0,0 0 1 0 0,0-1 0 0 0,0 0-1 0 0,1 0 1 0 0,0 0 0 0 0,0 0-1 0 0,1-1 1 0 0,0 0 0 0 0,-5-12-1 0 0,-98-282 3625 0 0,92 267-2896 0 0,-2 1 0 0 0,-2 0 0 0 0,0 2 0 0 0,-44-55 0 0 0,33 50-101 0 0,-2 3 1 0 0,-2 0 0 0 0,-54-41 0 0 0,-231-152 3429 0 0,282 204-3581 0 0,-1 2 1 0 0,0 1-1 0 0,-2 2 0 0 0,0 1 0 0 0,-1 2 1 0 0,0 2-1 0 0,-1 2 0 0 0,0 1 0 0 0,-1 2 1 0 0,-43-1-1 0 0,66 8 55 0 0,-1 2 0 0 0,1-1 1 0 0,-1 2-1 0 0,1 1 0 0 0,-30 9 1 0 0,-91 41 986 0 0,81-29-1264 0 0,25-12-74 0 0,-22 8 11 0 0,2 3 0 0 0,-96 56 0 0 0,-272 249-110 0 0,414-322-98 0 0,-20 17-7 0 0,-114 98 20 0 0,98-80 10 0 0,-41 51 0 0 0,44-38-5 0 0,3 1-1 0 0,-35 71 1 0 0,54-93-19 0 0,-148 276 566 0 0,114-213-459 0 0,5 3 0 0 0,5 2 0 0 0,-38 130 0 0 0,-17 118 143 0 0,28 5-120 0 0,57-248-78 0 0,1 117 0 0 0,9 575 15 0 0,7-532 157 0 0,0-66-97 0 0,6 329 31 0 0,36 157-169 0 0,-17-472 111 0 0,9-1 0 0 0,111 351 0 0 0,32-50 270 0 0,-49-145-33 0 0,-31-99-114 0 0,-64-188-130 0 0,57 94 1 0 0,166 228 133 0 0,-214-343-213 0 0,2-3 1 0 0,3-2 0 0 0,2-2-1 0 0,79 63 1 0 0,-84-84-8 0 0,0-1 1 0 0,78 37-1 0 0,113 36 84 0 0,-184-85-88 0 0,0-2-1 0 0,2-3 1 0 0,0-2-1 0 0,0-2 0 0 0,65 3 1 0 0,-72-12-5 0 0,1-2 1 0 0,0-2 0 0 0,0-3-1 0 0,-1-2 1 0 0,1-2-1 0 0,56-17 1 0 0,-33 2-1 0 0,0-4 0 0 0,-2-3 0 0 0,129-74 0 0 0,-153 73 0 0 0,-2-2 0 0 0,-1-1 0 0 0,-1-3 0 0 0,50-55 0 0 0,136-181 0 0 0,-188 221 0 0 0,27-40 0 0 0,-4-3 0 0 0,94-182 0 0 0,59-226 0 0 0,-150 329 0 0 0,111-313 0 0 0,-16-237 0 0 0,-118 413 0 0 0,4-357 0 0 0,-44 277 0 0 0,-53-466 0 0 0,26 683 0 0 0,-78-299 0 0 0,59 333 0 0 0,-7 2 0 0 0,-99-199 0 0 0,103 250 0 0 0,-69-132 0 0 0,76 155 0 0 0,-59-78 0 0 0,69 109 0 0 0,-1 2 0 0 0,-2 1 0 0 0,-1 1 0 0 0,-1 1 0 0 0,-2 2 0 0 0,0 2 0 0 0,-2 1 0 0 0,-49-24 0 0 0,31 22 0 0 0,-1 2 0 0 0,-1 2 0 0 0,-1 3 0 0 0,-1 3 0 0 0,-78-11 0 0 0,60 17 0 0 0,0 4 0 0 0,-89 5 0 0 0,-155 25 0 0 0,271-21 0 0 0,-369 43 0 0 0,389-43-243 0 0,0 2 1 0 0,0 0-1 0 0,1 2 0 0 0,0 1 1 0 0,-33 16-1 0 0,55-22-1650 0 0,-1 1 0 0 0,1 0 0 0 0,-10 9 0 0 0,-12 16-8303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0:26.6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1 4031 0 0,'-53'121'907'0'0,"46"-104"-88"0"0,2 1 0 0 0,0 1 0 0 0,1-1 0 0 0,-3 37 0 0 0,7-52-651 0 0,1 0 1 0 0,-1 1-1 0 0,0-1 1 0 0,1 0-1 0 0,0 1 1 0 0,-1-1-1 0 0,1 0 1 0 0,0 0-1 0 0,1 0 1 0 0,-1 0-1 0 0,1 0 1 0 0,-1 0-1 0 0,1 0 1 0 0,0-1-1 0 0,0 1 1 0 0,0 0-1 0 0,0-1 1 0 0,1 0-1 0 0,-1 1 1 0 0,1-1-1 0 0,-1 0 1 0 0,1 0-1 0 0,0 0 1 0 0,4 2-1 0 0,8 3 324 0 0,-1-1-1 0 0,1-1 1 0 0,31 8-1 0 0,-11-3 193 0 0,116 44 2043 0 0,-121-41-2271 0 0,0 2-1 0 0,50 32 1 0 0,-51-28-286 0 0,-13-9 270 0 0,0 1 1 0 0,-1 1 0 0 0,0 0 0 0 0,20 21 0 0 0,-35-33-384 0 0,0 1 1 0 0,1-1-1 0 0,-1 1 0 0 0,0-1 1 0 0,0 1-1 0 0,1-1 0 0 0,-1 1 1 0 0,0 0-1 0 0,0-1 0 0 0,0 1 1 0 0,0-1-1 0 0,0 1 0 0 0,0-1 1 0 0,0 1-1 0 0,0 0 0 0 0,0-1 1 0 0,0 1-1 0 0,0-1 0 0 0,0 1 1 0 0,-1-1-1 0 0,1 1 0 0 0,0-1 1 0 0,0 1-1 0 0,-1-1 0 0 0,1 1 1 0 0,0-1-1 0 0,0 1 0 0 0,-1-1 1 0 0,1 1-1 0 0,-1-1 0 0 0,1 1 1 0 0,-13 10 811 0 0,1-4-427 0 0,-1 0 0 0 0,0-1-1 0 0,-1-1 1 0 0,1 0 0 0 0,-28 5 0 0 0,9-1 63 0 0,-69 15 387 0 0,-147 16 0 0 0,165-28-788 0 0,40-5-683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0: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2015 0 0,'2'2'147'0'0,"3"1"308"0"0,1 2 0 0 0,-1-1 0 0 0,0 0 0 0 0,0 1 0 0 0,-1 0 0 0 0,1 0 0 0 0,-1 1 0 0 0,-1-1 0 0 0,1 1 0 0 0,0 0 0 0 0,-1 0 0 0 0,2 7 0 0 0,2 5 2775 0 0,5 26 0 0 0,-5-15-1100 0 0,2 28 826 0 0,-9-56-3107 0 0,1 0 0 0 0,-1 0-1 0 0,1-1 1 0 0,-1 1 0 0 0,0 0-1 0 0,1 0 1 0 0,-1 0 0 0 0,1-1-1 0 0,0 1 1 0 0,-1 0 0 0 0,1 0-1 0 0,0-1 1 0 0,-1 1 0 0 0,2 0-1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0:27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2471 0 0,'2'2'187'0'0,"3"5"-24"0"0,-1 0 0 0 0,0 1 0 0 0,0-1 0 0 0,-1 1 0 0 0,0 0 0 0 0,3 10 0 0 0,9 55 4113 0 0,-10-48-2872 0 0,23 147 7522 0 0,-11-59-5136 0 0,-13-86-2865 0 0,0 36 0 0 0,-4-26-7965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0:27.7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0 7023 0 0,'-10'30'28'0'0,"7"-21"1441"0"0,-1 0 0 0 0,2 1 0 0 0,-4 13 0 0 0,6-19-835 0 0,0-1 0 0 0,0 1 0 0 0,0-1 0 0 0,0 1 0 0 0,0-1 0 0 0,1 1 0 0 0,0-1 0 0 0,-1 0 0 0 0,1 1 0 0 0,0-1 0 0 0,1 0 0 0 0,-1 1 0 0 0,4 4 0 0 0,0 0-45 0 0,0-1 1 0 0,1 0-1 0 0,0 0 0 0 0,0 0 1 0 0,1-1-1 0 0,-1 0 0 0 0,1 0 0 0 0,1-1 1 0 0,-1 0-1 0 0,1 0 0 0 0,0-1 1 0 0,0 0-1 0 0,10 4 0 0 0,-10-5-431 0 0,-1-1 0 0 0,1 0 1 0 0,0 0-1 0 0,0-1 0 0 0,0 0 0 0 0,-1 0 0 0 0,1-1 0 0 0,0 0 0 0 0,0 0 0 0 0,0-1 0 0 0,0 0 1 0 0,0 0-1 0 0,0-1 0 0 0,-1 0 0 0 0,11-4 0 0 0,-6 0 0 0 0,0 0 1 0 0,-1-1-1 0 0,1 0 1 0 0,-1-1-1 0 0,13-12 1 0 0,11-14-1601 0 0,-1-2-7082 0 0,-15 15-1597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3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35 2039 0 0,'-1'25'172'0'0,"0"-16"37"0"0,1 0 0 0 0,0-1 0 0 0,0 1 0 0 0,1-1 0 0 0,2 10 0 0 0,-1-9 260 0 0,1 1 1 0 0,0-1-1 0 0,1 1 0 0 0,4 8 1 0 0,-6-15-296 0 0,-1 0 0 0 0,1-1 0 0 0,-1 1 0 0 0,1-1 0 0 0,0 1 0 0 0,0-1 0 0 0,0 0 0 0 0,1 1 0 0 0,-1-1 0 0 0,0 0 0 0 0,1-1 0 0 0,-1 1-1 0 0,1 0 1 0 0,0-1 0 0 0,0 0 0 0 0,-1 1 0 0 0,5 0 0 0 0,-6-2 149 0 0,1-1-47 0 0,1-1-233 0 0,1 0-1 0 0,-1 0 1 0 0,1 0 0 0 0,-1-1-1 0 0,0 1 1 0 0,0-1 0 0 0,0 0-1 0 0,-1 0 1 0 0,1 0 0 0 0,-1-1-1 0 0,0 1 1 0 0,1-1-1 0 0,-1 1 1 0 0,-1-1 0 0 0,3-3-1 0 0,3-12 379 0 0,9-36 0 0 0,-9 26-296 0 0,11-24-125 0 0,-17 47 11 0 0,1 5 32 0 0,2 3 21 0 0,-3-1-2 0 0,0 0 1 0 0,0 0-1 0 0,0 0 1 0 0,0 0-1 0 0,-1 0 1 0 0,1 1-1 0 0,0-1 1 0 0,-1 0-1 0 0,1 0 1 0 0,-1 1-1 0 0,2 2 1 0 0,-1 0 101 0 0,1 2 7 0 0,1 0 0 0 0,-1 0 1 0 0,1 0-1 0 0,0 0 0 0 0,1 0 0 0 0,-1-1 0 0 0,1 0 0 0 0,0 0 0 0 0,1 0 0 0 0,-1 0 0 0 0,1 0 0 0 0,7 5 0 0 0,-11-9-161 0 0,0-1-1 0 0,-1 1 1 0 0,1 0-1 0 0,0-1 1 0 0,0 1 0 0 0,-1-1-1 0 0,1 0 1 0 0,0 1-1 0 0,0-1 1 0 0,0 1-1 0 0,0-1 1 0 0,0 0-1 0 0,0 0 1 0 0,-1 0-1 0 0,1 1 1 0 0,0-1-1 0 0,0 0 1 0 0,0 0-1 0 0,0 0 1 0 0,0 0 0 0 0,0-1-1 0 0,0 1 1 0 0,0 0-1 0 0,0 0 1 0 0,0 0-1 0 0,0-1 1 0 0,1 0-1 0 0,1 0 4 0 0,1-1-194 0 0,0 0 1 0 0,0 0-1 0 0,0-1 0 0 0,0 1 0 0 0,0-1 1 0 0,0 0-1 0 0,0 0 0 0 0,-1 0 0 0 0,0-1 0 0 0,5-5 1 0 0,8-7-1818 0 0,0 0-2608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0:28.7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1397 1 4631 0 0,'-23'12'277'0'0,"0"0"-1"0"0,1 2 1 0 0,0 1-1 0 0,-22 19 0 0 0,-10 7 1104 0 0,-10 6 1503 0 0,-107 101 1 0 0,138-114-1939 0 0,2 1 1 0 0,1 1-1 0 0,2 2 1 0 0,-35 63-1 0 0,-77 190 812 0 0,87-175-1271 0 0,-79 151 421 0 0,-48 180 2098 0 0,141-327-2278 0 0,6 1 0 0 0,-25 166 0 0 0,-21 250-82 0 0,62-421-582 0 0,-40 403 757 0 0,60 89 1084 0 0,1-540-1802 0 0,14 200 308 0 0,-9-162-259 0 0,7 66 61 0 0,-2-88-191 0 0,19 145 0 0 0,-28-173 57 0 0,3 1 0 0 0,2-1 0 0 0,2-1-1 0 0,3 0 1 0 0,29 69 0 0 0,-15-57-54 0 0,3-2 1 0 0,67 103-1 0 0,72 84-9 0 0,-149-218-1 0 0,7 14-28 0 0,53 64 0 0 0,-71-98 40 0 0,2-1 0 0 0,-1-1 1 0 0,2 0-1 0 0,-1 0 0 0 0,2-2 1 0 0,-1 1-1 0 0,2-2 0 0 0,29 14 1 0 0,-18-12-22 0 0,1-1-1 0 0,0-2 1 0 0,0-1 0 0 0,1-1 0 0 0,-1-2 0 0 0,1-1 0 0 0,1-1 0 0 0,29-1-1 0 0,-21-4-63 0 0,-1-2-1 0 0,0 0 0 0 0,0-3 0 0 0,0-1 1 0 0,63-25-1 0 0,-50 13 59 0 0,-1-2-1 0 0,0-1 1 0 0,-2-3-1 0 0,-1-2 1 0 0,-2-2-1 0 0,0-2 1 0 0,53-53-1 0 0,-46 32 4 0 0,-1-1 0 0 0,-4-3-1 0 0,-2-2 1 0 0,-2-2 0 0 0,37-75 0 0 0,313-772 295 0 0,-269 513-180 0 0,-22-7-38 0 0,5-79-202 0 0,-43-8-125 0 0,-66 124-433 0 0,-34 2-67 0 0,-19 67 84 0 0,23 145 296 0 0,32 146 354 0 0,-56-265-654 0 0,-20 2-34 0 0,56 208 502 0 0,-3 1-1 0 0,-52-93 1 0 0,64 132 221 0 0,-1 2-1 0 0,-1 0 1 0 0,-1 0 0 0 0,0 1 0 0 0,-1 1-1 0 0,-1 0 1 0 0,-1 2 0 0 0,0 0-1 0 0,-1 1 1 0 0,-34-20 0 0 0,18 18 92 0 0,0 1 0 0 0,0 1 0 0 0,-1 2 0 0 0,-1 1 0 0 0,0 3 0 0 0,-1 0 0 0 0,1 3 0 0 0,-76-2 0 0 0,-134 22 191 0 0,52-2-821 0 0,130-13-878 0 0,2-6-5153 0 0,8-3-1972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0:29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1 3767 0 0,'-21'48'88'0'0,"-20"51"1469"0"0,37-86-655 0 0,0-1 0 0 0,1 1-1 0 0,0-1 1 0 0,2 1-1 0 0,-1 0 1 0 0,1 13-1 0 0,2-17-309 0 0,0-1 0 0 0,0 0 0 0 0,1 0 0 0 0,0 0 0 0 0,1 0 0 0 0,0 0 0 0 0,0 0 0 0 0,1 0 0 0 0,-1-1 0 0 0,6 8 0 0 0,6 5 1349 0 0,33 39 1 0 0,39 23 308 0 0,-62-61-1685 0 0,0 1 0 0 0,32 40 0 0 0,-50-53-434 0 0,54 75 1038 0 0,-54-72-927 0 0,0-1 0 0 0,-2 1 0 0 0,1 0 0 0 0,-1 1 0 0 0,5 23 0 0 0,-7-24 60 0 0,-1-1 0 0 0,0 1 0 0 0,-1 19 0 0 0,-1-27-193 0 0,0 0-1 0 0,0 0 0 0 0,-1 0 1 0 0,0 0-1 0 0,0 0 0 0 0,0 0 1 0 0,0 0-1 0 0,-1 0 0 0 0,1-1 1 0 0,-1 1-1 0 0,0 0 0 0 0,0-1 1 0 0,-1 1-1 0 0,-3 3 0 0 0,-6 6 6 0 0,-1-1 0 0 0,-1 0 0 0 0,0-1-1 0 0,-1-1 1 0 0,-29 17 0 0 0,-85 30 322 0 0,73-35-429 0 0,-112 47-73 0 0,144-59-654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0:29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 4319 0 0,'0'0'332'0'0,"2"0"-220"0"0,16-1 150 0 0,-15 0 1031 0 0,-1 1 446 0 0,5 1-755 0 0,0-1 0 0 0,-1 1 0 0 0,1 0 0 0 0,0 0 0 0 0,-1 1-1 0 0,1 0 1 0 0,-1 0 0 0 0,7 3 0 0 0,3 4 1564 0 0,26 17-1 0 0,-38-23-2336 0 0,-1 0 0 0 0,0 1-1 0 0,0 0 1 0 0,0-1 0 0 0,0 1 0 0 0,-1 0-1 0 0,1 1 1 0 0,-1-1 0 0 0,2 6-1 0 0,-2-7-125 0 0,0 1 35 0 0,-1 1 0 0 0,0-1 0 0 0,1 0 1 0 0,-1 0-1 0 0,-1 1 0 0 0,1-1 0 0 0,-1 1 0 0 0,0-1 0 0 0,0 0 0 0 0,0 1 0 0 0,0-1 0 0 0,-1 1 0 0 0,1-1 0 0 0,-1 0 1 0 0,-1 1-1 0 0,1-1 0 0 0,0 0 0 0 0,-1 0 0 0 0,-2 5 0 0 0,-2 1 100 0 0,-1 1 1 0 0,0-1-1 0 0,0 0 0 0 0,-1 0 1 0 0,-13 12-1 0 0,6-9 143 0 0,-28 21 0 0 0,10-10 3242 0 0,45-29-3240 0 0,-7 2-308 0 0,33-12 18 0 0,-23 9-67 0 0,23-11 0 0 0,-1-3-8 0 0,-17 11 0 0 0,34-24 0 0 0,-23 11 0 0 0,-19 14 0 0 0,0 0 0 0 0,19-18 0 0 0,-11 5-1028 0 0,17-16-6972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0:30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4863 0 0,'0'0'375'0'0,"2"1"-244"0"0,7 2 1095 0 0,0 0 0 0 0,0 1-1 0 0,0 0 1 0 0,-1 1 0 0 0,0 0 0 0 0,8 6 0 0 0,-13-9-605 0 0,0 0 1 0 0,-1 0 0 0 0,1 1-1 0 0,-1-1 1 0 0,4 6-1 0 0,-2-3-196 0 0,-1 1 0 0 0,0 0-1 0 0,4 8 1 0 0,-3-4 340 0 0,3 6 106 0 0,0 1-1 0 0,-1-1 0 0 0,0 2 1 0 0,-2-1-1 0 0,4 23 1 0 0,1 92 1913 0 0,-4-95-2068 0 0,-3-24-397 0 0,-1-1 0 0 0,0 20 0 0 0,0-9 116 0 0,-1-17-319 0 0,1 0 1 0 0,-1-1-1 0 0,-1 1 0 0 0,0 6 0 0 0,-1-3-355 0 0,-1 2 117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0:30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134 1 6335 0 0,'-5'9'523'0'0,"0"0"0"0"0,-1-1 0 0 0,0 1 0 0 0,0-1 0 0 0,-1 0 0 0 0,-13 12 0 0 0,12-12 959 0 0,0 0 0 0 0,0 1 0 0 0,1 0 0 0 0,-10 16 0 0 0,11-15-198 0 0,1 0 1 0 0,1 1-1 0 0,0 0 0 0 0,-4 17 1 0 0,7-24-937 0 0,0 1 1 0 0,0-1 0 0 0,1 1-1 0 0,-1 0 1 0 0,1-1 0 0 0,1 1-1 0 0,-1 0 1 0 0,1-1-1 0 0,-1 1 1 0 0,1-1 0 0 0,0 1-1 0 0,1-1 1 0 0,2 7-1 0 0,-3-9-200 0 0,1 0-1 0 0,-1 0 0 0 0,1 0 1 0 0,0 0-1 0 0,0 0 0 0 0,-1-1 1 0 0,1 1-1 0 0,0-1 0 0 0,0 1 0 0 0,1-1 1 0 0,-1 0-1 0 0,0 1 0 0 0,3 0 1 0 0,30 9 791 0 0,-32-10-851 0 0,4 1-41 0 0,-1-1 0 0 0,0-1 1 0 0,1 1-1 0 0,-1-1 0 0 0,1 0 1 0 0,-1 0-1 0 0,1-1 0 0 0,-1 0 0 0 0,0 0 1 0 0,1-1-1 0 0,5-2 0 0 0,9-3 154 0 0,35-19 0 0 0,-38 16-201 0 0,0-2 0 0 0,-1 0 0 0 0,25-24 0 0 0,-2 3 0 0 0,-23 19-333 0 0,-4 3-1281 0 0,19-12 0 0 0,-28 21 985 0 0,0 0 0 0 0,0-1-1 0 0,0 1 1 0 0,1 1 0 0 0,-1-1 0 0 0,1 1 0 0 0,-1 0-1 0 0,1 0 1 0 0,6-1 0 0 0,6 2-9222 0 0</inkml:trace>
  <inkml:trace contextRef="#ctx0" brushRef="#br0" timeOffset="1">740 212 9615 0 0,'15'-19'856'0'0,"-3"-3"-688"0"0,-1-4-168 0 0,4 3-2816 0 0,-1-1-592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1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27 107 5495 0 0,'0'0'423'0'0,"3"1"-278"0"0,0 1-31 0 0,-1 0-1 0 0,1 1 1 0 0,-1-1-1 0 0,1 1 1 0 0,-1-1-1 0 0,0 1 0 0 0,0 0 1 0 0,0 0-1 0 0,0 0 1 0 0,-1 0-1 0 0,1 0 1 0 0,-1 0-1 0 0,1 0 0 0 0,-1 0 1 0 0,0 1-1 0 0,0 4 1 0 0,2 6 1006 0 0,0 0 0 0 0,-1 0 0 0 0,0 14 1 0 0,0 35 920 0 0,-3 0 0 0 0,-3 0 0 0 0,-20 111 0 0 0,-19 13 3313 0 0,41-178-3538 0 0,4-7-702 0 0,7-12-345 0 0,12-25-507 0 0,131-267 93 0 0,-103 211-125 0 0,76-105 0 0 0,-57 108 326 0 0,-42 56-64 0 0,-22 27-372 0 0,0 0-1 0 0,1 1 1 0 0,8-7 0 0 0,-12 9-88 0 0,1 1 0 0 0,0-1 0 0 0,0 1 0 0 0,0 0 0 0 0,0 0 0 0 0,0 0 0 0 0,0 0 0 0 0,1 1 0 0 0,-1-1 0 0 0,0 0 0 0 0,0 1 0 0 0,3-1 0 0 0,-1 4 18 0 0,2 5-49 0 0,0 0 0 0 0,-1 0-1 0 0,-1 1 1 0 0,0 0 0 0 0,0 0 0 0 0,0 0-1 0 0,-1 0 1 0 0,-1 0 0 0 0,1 1-1 0 0,1 16 1 0 0,-2 10-1 0 0,-2 59 0 0 0,0 4-1 0 0,0-97 1 0 0,1 13 0 0 0,0 0 0 0 0,4 16 0 0 0,-3-26 0 0 0,-1-1 0 0 0,0 1 0 0 0,1-1 0 0 0,0 1 0 0 0,0-1 0 0 0,0 0 0 0 0,1 1 0 0 0,0-1 0 0 0,-1-1 0 0 0,7 7 0 0 0,1-2 0 0 0,-8-7-124 0 0,1 0 0 0 0,-1 0-1 0 0,0-1 1 0 0,1 1 0 0 0,-1-1 0 0 0,1 1 0 0 0,-1-1 0 0 0,1 0-1 0 0,-1 0 1 0 0,1 0 0 0 0,-1 0 0 0 0,1 0 0 0 0,-1-1 0 0 0,0 1-1 0 0,1-1 1 0 0,2-1 0 0 0,1 0-1029 0 0,-1 0 0 0 0,1 0 1 0 0,-1-1-1 0 0,1 0 0 0 0,7-6 0 0 0,0-2-9043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1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204 0 5295 0 0,'-4'16'469'0'0,"-1"0"-1"0"0,0 0 0 0 0,-1-1 0 0 0,-1 0 0 0 0,-15 26 0 0 0,15-29 387 0 0,-23 46 1835 0 0,10-18 213 0 0,-26 38 0 0 0,4-8 1225 0 0,37-60-3305 0 0,4-10-727 0 0,1 1 0 0 0,-1 0 0 0 0,1 0 0 0 0,-1 0 0 0 0,1 0 1 0 0,0-1-1 0 0,-1 1 0 0 0,1 0 0 0 0,0 0 0 0 0,0 0 0 0 0,-1 0 0 0 0,1 0 0 0 0,0 0 1 0 0,0 1-1 0 0,0 0 211 0 0,1 1-258 0 0,1-1 0 0 0,-1 1 0 0 0,1-1 0 0 0,-1 0 0 0 0,1 0 0 0 0,0 1 0 0 0,0-1 0 0 0,0 0 0 0 0,0-1 0 0 0,4 4 0 0 0,-6-5-48 0 0,25 19-16 0 0,-17-13 134 0 0,1 0 0 0 0,-2 1-1 0 0,1 0 1 0 0,-1 0 0 0 0,0 1-1 0 0,9 12 1 0 0,-10-9 147 0 0,0-1 0 0 0,-1 1-1 0 0,0 0 1 0 0,-1 0 0 0 0,-1 0 0 0 0,1 0 0 0 0,-2 1-1 0 0,0 0 1 0 0,0-1 0 0 0,0 19 0 0 0,-2 10 1120 0 0,-11 70 0 0 0,8-84-1053 0 0,-2 12-26 0 0,-1 1 0 0 0,-3-1-1 0 0,-14 42 1 0 0,17-58-307 0 0,6-18 0 0 0,-1-1 0 0 0,1 1 0 0 0,-1-1 0 0 0,0 0 0 0 0,-1 1 0 0 0,-2 5 0 0 0,4-9-7 0 0,0 1 0 0 0,0-1 0 0 0,-1 0 0 0 0,1 1 1 0 0,0-1-1 0 0,0 0 0 0 0,-1 1 0 0 0,1-1 0 0 0,0 0 0 0 0,0 1 0 0 0,-1-1 0 0 0,1 0 0 0 0,0 0 1 0 0,-1 0-1 0 0,1 1 0 0 0,0-1 0 0 0,-1 0 0 0 0,1 0 0 0 0,0 0 0 0 0,-1 0 0 0 0,1 0 0 0 0,0 1 1 0 0,-1-1-1 0 0,0-2-145 0 0,0 0 1 0 0,0 0-1 0 0,1 1 1 0 0,-1-1-1 0 0,1 0 1 0 0,-1 0-1 0 0,1 0 1 0 0,0 0-1 0 0,-1-3 1 0 0,0-3-350 0 0,0-3-189 0 0,0 0 1 0 0,0 1-1 0 0,1-1 1 0 0,3-19-1 0 0,10-44-2827 0 0,-12 68 3222 0 0,4-13-221 0 0,0 1 0 0 0,2 0 0 0 0,0 0 1 0 0,1 0-1 0 0,0 1 0 0 0,22-32 0 0 0,79-86 1961 0 0,-34 45 3691 0 0,-54 63-4597 0 0,32-42 2427 0 0,77-77 0 0 0,-68 83-2966 0 0,29-27 0 0 0,-90 89-58 0 0,0 0 0 0 0,0 0 0 0 0,0 0 0 0 0,0 0 0 0 0,0-1-1 0 0,0 1 1 0 0,0 0 0 0 0,0 0 0 0 0,1-3 0 0 0,-2 3-17 0 0,0 1 1 0 0,0 0-1 0 0,0-1 1 0 0,0 1-1 0 0,0 0 1 0 0,0-1-1 0 0,0 1 0 0 0,0-1 1 0 0,0 1-1 0 0,0 0 1 0 0,0-1-1 0 0,0 1 1 0 0,0 0-1 0 0,0-1 0 0 0,0 1 1 0 0,-1 0-1 0 0,1-1 1 0 0,0 1-1 0 0,0 0 1 0 0,0-1-1 0 0,-1 1 1 0 0,1-1-1 0 0,-1 0-531 0 0,0 0 0 0 0,0 1 0 0 0,0-1 0 0 0,-1 0 0 0 0,1 1 0 0 0,0-1 0 0 0,0 1 0 0 0,0-1 0 0 0,-1 1 0 0 0,-1-1 0 0 0,-14-1-10008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2.0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3767 0 0,'5'13'127'0'0,"-1"0"0"0"0,0 1 1 0 0,3 21-1 0 0,1 6 1795 0 0,35 112 7622 0 0,11 0-555 0 0,-45-131-7499 0 0,1-1 0 0 0,1 0 0 0 0,27 38 0 0 0,-19-35-800 0 0,0-2-1 0 0,37 35 1 0 0,-50-52-689 0 0,0 0 0 0 0,0 0-1 0 0,1-1 1 0 0,0 1 0 0 0,0-1-1 0 0,0-1 1 0 0,1 1 0 0 0,-1-1-1 0 0,12 3 1 0 0,-17-6-153 0 0,0 0 1 0 0,0 1-1 0 0,0-1 0 0 0,0 0 1 0 0,1 0-1 0 0,-1 0 0 0 0,0 0 1 0 0,0-1-1 0 0,0 1 0 0 0,0-1 1 0 0,1 1-1 0 0,-1-1 0 0 0,0 0 1 0 0,0 0-1 0 0,0 1 0 0 0,0-1 1 0 0,0-1-1 0 0,-1 1 0 0 0,1 0 1 0 0,0 0-1 0 0,0-1 0 0 0,-1 1 1 0 0,3-3-1 0 0,-1 0-573 0 0,-1 0 0 0 0,1 0 0 0 0,-1 0 0 0 0,1 0 0 0 0,-1 0 0 0 0,-1 0 0 0 0,1 0-1 0 0,-1-1 1 0 0,1 1 0 0 0,0-7 0 0 0,1-10-8395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2.4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0 467 12695 0 0,'3'3'978'0'0,"4"6"-657"0"0,0 0 1 0 0,10 17 0 0 0,20 50 8860 0 0,-13-25-5358 0 0,-21-45-3579 0 0,0-1 0 0 0,0 0 0 0 0,1 1 0 0 0,-1-1-1 0 0,1 0 1 0 0,0-1 0 0 0,1 1 0 0 0,-1-1 0 0 0,1 0-1 0 0,5 4 1 0 0,-6-6-428 0 0,-1 0 0 0 0,1 0 0 0 0,-1 0 0 0 0,1-1 0 0 0,0 1 0 0 0,0-1 0 0 0,4 1 0 0 0,-4-2-854 0 0,0 1 0 0 0,0-1 1 0 0,0 0-1 0 0,0 0 0 0 0,0 0 1 0 0,0 0-1 0 0,7-3 0 0 0,11-2-7815 0 0</inkml:trace>
  <inkml:trace contextRef="#ctx0" brushRef="#br0" timeOffset="1">448 213 4055 0 0,'3'-1'312'0'0,"52"-8"581"0"0,30-5 6653 0 0,52-9 6086 0 0,-124 21-13071 0 0,1-2 0 0 0,-1 1 0 0 0,0-2 0 0 0,-1 1 0 0 0,1-2 1 0 0,19-11-1 0 0,-20 9-594 0 0,-1 0-1 0 0,1-1 1 0 0,-1-1 0 0 0,-1 1 0 0 0,0-2 0 0 0,10-12 0 0 0,-16 18-378 0 0,9-13-1777 0 0,-5 6-5034 0 0,-1 1-1540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2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1 3223 0 0,'0'2'240'0'0,"-1"17"408"0"0,1 0 0 0 0,2 19 0 0 0,0 26 3714 0 0,-2-61-4232 0 0,-3 72 7069 0 0,6 78-1 0 0,-1-125-5880 0 0,-1-18-661 0 0,-1 0 0 0 0,1 1-1 0 0,1-1 1 0 0,0 0 0 0 0,5 14 0 0 0,5 23 768 0 0,-11-44-1530 0 0,0-1 0 0 0,0 0 0 0 0,0 0 0 0 0,1 0 0 0 0,-1 0 0 0 0,1 0 0 0 0,0 0 0 0 0,-1 0 0 0 0,3 2 0 0 0,9 5-7661 0 0</inkml:trace>
  <inkml:trace contextRef="#ctx0" brushRef="#br0" timeOffset="1">1 402 10479 0 0,'0'0'3174'0'0,"2"-1"-864"0"0,47-11 5850 0 0,3 2-4451 0 0,23-5-2070 0 0,-48 11-2496 0 0,-12 3-6778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3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3311 0 0,'2'24'196'0'0,"0"44"-1"0"0,-2-29 326 0 0,0 117 2494 0 0,1-140-2769 0 0,-1 18 808 0 0,2-1-1 0 0,10 56 1 0 0,-11-84-1048 0 0,3 19 287 0 0,-4-23-312 0 0,0 1 0 0 0,0-1 0 0 0,0 0 0 0 0,0 1 0 0 0,0-1 0 0 0,0 0 0 0 0,-1 1 0 0 0,1-1 0 0 0,0 0 0 0 0,-1 1 0 0 0,1-1 0 0 0,-1 0 0 0 0,0 0 0 0 0,1 0 0 0 0,-1 0 0 0 0,0 1 0 0 0,0 0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3.3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45 270 2847 0 0,'3'-1'214'0'0,"37"-15"902"0"0,57-27 9110 0 0,-86 38-9324 0 0,-6 2-330 0 0,72-33 6001 0 0,-52 23-4943 0 0,0-2 1 0 0,32-23 0 0 0,14-14 217 0 0,-13 6-518 0 0,-57 45-588 0 0,0 2-489 0 0,0 1-203 0 0,0 0 0 0 0,-1 0 0 0 0,1-1 0 0 0,-1 1 1 0 0,0 0-1 0 0,1 0 0 0 0,-1 0 0 0 0,0-1 0 0 0,0 1 0 0 0,0 0 0 0 0,0 0 0 0 0,0 0 0 0 0,0-1 1 0 0,-1 1-1 0 0,1 0 0 0 0,-1 0 0 0 0,1 0 0 0 0,-1-1 0 0 0,-1 3 0 0 0,-3 7 8 0 0,-11 20 0 0 0,8-18 43 0 0,-72 119-70 0 0,14-26-29 0 0,-78 117-2 0 0,50-105 0 0 0,51-66 0 0 0,41-50 0 0 0,-1 1 0 0 0,1-1 0 0 0,-1 1 0 0 0,0-1 0 0 0,0 0 0 0 0,0 0 0 0 0,-6 3 0 0 0,-11 8 0 0 0,11-2-24 0 0,8-9-100 0 0,12-9-2148 0 0,10-8-889 0 0,0-1 0 0 0,-2 0 0 0 0,25-27 0 0 0,-30 28 1520 0 0,-3 3 282 0 0,0 0 0 0 0,11-17 0 0 0,19-19 480 0 0,-37 42 874 0 0,-2 4 251 0 0,1-1 0 0 0,-1 0 0 0 0,0-1 0 0 0,0 1 0 0 0,2-6 0 0 0,1-5 1108 0 0,10-27 1805 0 0,-5 5-3134 0 0,-7 25 152 0 0,4-2-6201 0 0,-7 13 5807 0 0,1 0-1 0 0,-1-1 1 0 0,0 1-1 0 0,1 0 1 0 0,-1-1-1 0 0,0 1 1 0 0,1 0-1 0 0,-1 0 1 0 0,0-1 0 0 0,1 1-1 0 0,-1 0 1 0 0,0 0-1 0 0,1 0 1 0 0,-1 0-1 0 0,1 0 1 0 0,-1-1-1 0 0,0 1 1 0 0,1 0 0 0 0,-1 0-1 0 0,1 0 1 0 0,-1 0-1 0 0,0 0 1 0 0,1 0-1 0 0,-1 0 1 0 0,1 0-1 0 0,0 1 1 0 0,8 6 665 0 0,-3 0 120 0 0,-1 0 0 0 0,0 1 0 0 0,0 0 1 0 0,6 15-1 0 0,11 18 5292 0 0,-15-31-4022 0 0,1 0 1 0 0,0-1-1 0 0,0 0 0 0 0,1-1 1 0 0,18 14-1 0 0,-20-17-1119 0 0,1 0 0 0 0,0-1 1 0 0,0 0-1 0 0,14 6 0 0 0,-20-10-672 0 0,1 0-1 0 0,0 0 1 0 0,-1 0-1 0 0,1-1 1 0 0,-1 1-1 0 0,1 0 1 0 0,-1-1-1 0 0,1 0 1 0 0,-1 0-1 0 0,1 1 0 0 0,-1-1 1 0 0,0-1-1 0 0,1 1 1 0 0,-1 0-1 0 0,0-1 1 0 0,0 1-1 0 0,0-1 1 0 0,3-2-1 0 0,23-26-2153 0 0,-19 17-651 0 0,0 1 0 0 0,6-15 0 0 0,-3 4-5725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3.6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0 8463 0 0,'-11'8'752'0'0,"1"3"-600"0"0,-3 2-152 0 0,1 3 0 0 0,-4 3 2256 0 0,-4 5 424 0 0,1 3 80 0 0,0 3 24 0 0,2 2-1616 0 0,-1-2-320 0 0,1-3-64 0 0,2 0-16 0 0,4 0-496 0 0,3-3-104 0 0,0-5-16 0 0,5-3-6536 0 0,6-4-1304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4.0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5 101 2503 0 0,'9'-13'146'0'0,"1"0"0"0"0,0 1-1 0 0,15-14 1 0 0,-19 21 759 0 0,1-1 1 0 0,0 1 0 0 0,1 0-1 0 0,10-5 2190 0 0,-13 11 327 0 0,5-2-2476 0 0,-7 0-203 0 0,10 0 1728 0 0,-10 1-563 0 0,1 0-247 0 0,33-3 1429 0 0,-33 3-2130 0 0,-1 1-233 0 0,3 1-370 0 0,-3-1-120 0 0,0 1 0 0 0,1-1 0 0 0,-1 0 1 0 0,0-1-1 0 0,5 2 0 0 0,-6 0 152 0 0,1 3-269 0 0,0-1 0 0 0,-1 1-1 0 0,1 0 1 0 0,-1 1 0 0 0,0-1-1 0 0,0 0 1 0 0,-1 0 0 0 0,0 1-1 0 0,0-1 1 0 0,0 1-1 0 0,0 0 1 0 0,-1-1 0 0 0,0 1-1 0 0,-1 7 1 0 0,-2 6 132 0 0,0 1 0 0 0,-2-1-1 0 0,0 0 1 0 0,-1 0 0 0 0,-18 35-1 0 0,-1 7-20 0 0,-1 1-1637 0 0,12-37-6659 0 0,3-8-1389 0 0</inkml:trace>
  <inkml:trace contextRef="#ctx0" brushRef="#br0" timeOffset="1">20 342 9215 0 0,'3'47'1611'0'0,"-4"69"0"0"0,-12 46 7644 0 0,5-77-6404 0 0,7-63-1923 0 0,4 41 1 0 0,1 4-1655 0 0,6-70-6911 0 0,0-4-129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4.3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41 3223 0 0,'0'3'240'0'0,"-29"88"3114"0"0,28-87-2579 0 0,0 1 1 0 0,-1 0 0 0 0,2 0-1 0 0,-1 0 1 0 0,0 7-1 0 0,1-10-52 0 0,1 0 0 0 0,-1 0 0 0 0,0 0-1 0 0,0 0 1 0 0,1 0 0 0 0,-1 0-1 0 0,1 1 1 0 0,0-1 0 0 0,-1 0 0 0 0,1 0-1 0 0,0 0 1 0 0,0-1 0 0 0,2 4 0 0 0,2-4 1264 0 0,9-3-1211 0 0,-1 0-1 0 0,0-1 1 0 0,0 0-1 0 0,0-1 0 0 0,0-1 1 0 0,14-6-1 0 0,74-45 1443 0 0,-41 21-1226 0 0,62-31-439 0 0,-116 61-255 0 0,-5 3-458 0 0,1 1 1 0 0,-1 0-1 0 0,0 0 1 0 0,1 0 0 0 0,-1 0-1 0 0,0 0 1 0 0,1 1-1 0 0,-1-1 1 0 0,1 0-1 0 0,1 0 1 0 0</inkml:trace>
  <inkml:trace contextRef="#ctx0" brushRef="#br0" timeOffset="1">215 474 5671 0 0,'-1'33'504'0'0,"-2"2"-408"0"0,-7 2-96 0 0,2 0 0 0 0,2-1 2168 0 0,1 1 408 0 0,5 3 80 0 0,0-5 24 0 0,-2-2-1568 0 0,1-3-312 0 0,2-4-64 0 0,3-4-5704 0 0,-1-4-1144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4.7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2383 0 0,'11'8'180'0'0,"-2"3"-144"0"0,-8-7 170 0 0,0 0-1 0 0,0-1 1 0 0,-1 1-1 0 0,1 0 0 0 0,-1-1 1 0 0,0 1-1 0 0,0 0 1 0 0,0 0-1 0 0,-1-1 0 0 0,0 6 1 0 0,0-3 679 0 0,0 1 0 0 0,0-1 0 0 0,1 10 0 0 0,5 13 1844 0 0,-3-21-1515 0 0,0 1 0 0 0,0 16 0 0 0,-4 7 934 0 0,1-19-1082 0 0,1-1 0 0 0,0 15 1 0 0,6 12 1348 0 0,-3-28-1629 0 0,-2 0 0 0 0,1 1 0 0 0,-1-1 0 0 0,-2 22 0 0 0,-5 177 3098 0 0,5-122-2959 0 0,-2-4-321 0 0,2 76-1363 0 0,1-156 386 0 0,1 0-1 0 0,0 0 0 0 0,0 0 0 0 0,0 0 1 0 0,3 7-1 0 0,1 1-7359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5.1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7455 0 0,'4'2'123'0'0,"0"1"-1"0"0,0 0 0 0 0,-1 0 0 0 0,1 0 0 0 0,-1 0 0 0 0,1 0 1 0 0,-1 1-1 0 0,0-1 0 0 0,-1 1 0 0 0,1 0 0 0 0,-1 0 0 0 0,1 0 0 0 0,-1 0 1 0 0,0 0-1 0 0,-1 1 0 0 0,2 4 0 0 0,3 11 1417 0 0,-2-1 1 0 0,3 31-1 0 0,-3-27-110 0 0,3 45 4127 0 0,0 90-1 0 0,-15 69-754 0 0,6-175-4177 0 0,0-9-415 0 0,-2 41-97 0 0,-21 126 0 0 0,24-207-1249 0 0,11-13-3046 0 0,-1-6-2747 0 0,-1-4-1841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5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251 8 3423 0 0,'0'0'264'0'0,"3"-1"-170"0"0,-3 1-130 0 0,16-3 1289 0 0,-10 2 528 0 0,0 0 1 0 0,0 0 0 0 0,1 1-1 0 0,8 0 2069 0 0,-5 7-226 0 0,-9-6-3437 0 0,0 0 0 0 0,0 0 0 0 0,0 0 0 0 0,-1 1 0 0 0,1-1 0 0 0,0 0 0 0 0,-1 1 0 0 0,1-1 0 0 0,-1 0 0 0 0,1 1 0 0 0,-1-1 0 0 0,0 1-1 0 0,0-1 1 0 0,1 1 0 0 0,-1-1 0 0 0,0 0 0 0 0,0 1 0 0 0,0-1 0 0 0,-1 1 0 0 0,1-1 0 0 0,0 1 0 0 0,-1-1 0 0 0,1 0 0 0 0,0 1 0 0 0,-1-1 0 0 0,-1 3 0 0 0,-1 4 75 0 0,-1 0-1 0 0,-10 15 1 0 0,-2-2 11 0 0,0-1 1 0 0,-2 0-1 0 0,-1-1 0 0 0,0-1 1 0 0,-26 19-1 0 0,43-35-161 0 0,5-7-148 0 0,1 0 0 0 0,-1 1 0 0 0,1-1 0 0 0,0 1 0 0 0,9-7 0 0 0,-4 4-40 0 0,0 0 0 0 0,1 1 0 0 0,0 0 0 0 0,0 0 0 0 0,15-5 0 0 0,-14 4 18 0 0,-10 6 45 0 0,1 0 1 0 0,0 0-1 0 0,0-1 0 0 0,0 1 0 0 0,0 0 0 0 0,0 0 0 0 0,0 1 0 0 0,0-1 0 0 0,0 0 0 0 0,0 1 0 0 0,0-1 0 0 0,0 1 0 0 0,1 0 1 0 0,-1 0-1 0 0,0 0 0 0 0,4 0 0 0 0,0 3 2 0 0,-4 3 22 0 0,-3 0 12 0 0,-1 0 0 0 0,-1 0 0 0 0,1-1-1 0 0,-1 0 1 0 0,0 1 0 0 0,0-1 0 0 0,-1 0 0 0 0,1 0 0 0 0,-7 6 0 0 0,-1 2 33 0 0,-17 21 124 0 0,-2-1 1 0 0,-59 49-1 0 0,5-4 188 0 0,75-69 65 0 0,1-1-1 0 0,0 2 1 0 0,1-1-1 0 0,-1 1 1 0 0,-5 11-1 0 0,13-20-361 0 0,0 0 1 0 0,0 0-1 0 0,0 0 0 0 0,0 0 0 0 0,1 0 1 0 0,-1-1-1 0 0,0 1 0 0 0,0 0 1 0 0,1 0-1 0 0,-1 0 0 0 0,0-1 0 0 0,1 1 1 0 0,-1 0-1 0 0,1 0 0 0 0,-1-1 1 0 0,1 1-1 0 0,-1 0 0 0 0,1-1 0 0 0,0 1 1 0 0,-1 0-1 0 0,2 0 0 0 0,-2-1 18 0 0,2 1 238 0 0,0-1-82 0 0,1 0-233 0 0,6 1 44 0 0,0-1 0 0 0,1 0-1 0 0,-1-1 1 0 0,0 0 0 0 0,0-1 0 0 0,1 0 0 0 0,-1 0 0 0 0,14-6 0 0 0,-1-4-56 0 0,-1 0 0 0 0,-1-1 0 0 0,0 0 0 0 0,-1-2 0 0 0,-1-1 0 0 0,25-26 0 0 0,10-18 0 0 0,-46 51 0 0 0,-1 0 0 0 0,0 0 0 0 0,-1-1 0 0 0,0 0 0 0 0,4-12 0 0 0,0-1-3044 0 0,-2 7-2940 0 0,-2 1-4212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5.8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349 1 3567 0 0,'0'0'278'0'0,"2"1"-182"0"0,0 2 221 0 0,1-1-1 0 0,-1 1 1 0 0,0 0 0 0 0,-1 0 0 0 0,1-1 0 0 0,0 1-1 0 0,-1 0 1 0 0,0 1 0 0 0,0-1 0 0 0,0 0 0 0 0,0 0 0 0 0,0 0-1 0 0,0 1 1 0 0,-1-1 0 0 0,0 0 0 0 0,1 1 0 0 0,-1-1-1 0 0,-1 0 1 0 0,1 5 0 0 0,-2 9 2237 0 0,-1 1-1 0 0,-7 24 1 0 0,5-24-1202 0 0,-2 9 2034 0 0,-14 34-1 0 0,6-25-745 0 0,-32 52-1 0 0,-3 0-1247 0 0,48-85-1370 0 0,5-9-12 0 0,7-12-7 0 0,8-7-3 0 0,2 1 0 0 0,0 1 0 0 0,2 1 0 0 0,26-21 0 0 0,-35 32 0 0 0,-3 3 0 0 0,1-1 0 0 0,0 2 0 0 0,1 0 0 0 0,19-9 0 0 0,-30 15 0 0 0,-1 1 0 0 0,0 0 0 0 0,1-1 0 0 0,-1 1 0 0 0,1 0 0 0 0,-1-1 0 0 0,0 1 0 0 0,1 0 0 0 0,-1 0 0 0 0,1 0 0 0 0,-1 0 0 0 0,0-1 0 0 0,1 1 0 0 0,-1 0 0 0 0,1 0 0 0 0,-1 0 0 0 0,1 0 0 0 0,-1 0 0 0 0,1 0 0 0 0,-1 0 0 0 0,1 0 0 0 0,-1 0 0 0 0,0 0 0 0 0,1 0 0 0 0,-1 0 0 0 0,1 1 0 0 0,-1-1 0 0 0,1 0 0 0 0,-1 0 0 0 0,0 0 0 0 0,1 1 0 0 0,-1-1 0 0 0,1 1 0 0 0,0 4 0 0 0,-2-3 0 0 0,1 0 0 0 0,0 1 0 0 0,0-1 0 0 0,-1 0 0 0 0,1 0 0 0 0,-1 0 0 0 0,0 0 0 0 0,0 0 0 0 0,0 0 0 0 0,0 0 0 0 0,0 0 0 0 0,-2 3 0 0 0,-19 19 0 0 0,8-9 0 0 0,12-12 0 0 0,-3 5 0 0 0,5-7 0 0 0,0-1 0 0 0,0 1 0 0 0,0-1 0 0 0,0 1 0 0 0,0-1 0 0 0,0 1 0 0 0,0-1 0 0 0,0 1 0 0 0,1-1 0 0 0,-1 1 0 0 0,0-1 0 0 0,0 1 0 0 0,1-1 0 0 0,-1 1 0 0 0,0-1 0 0 0,1 1 0 0 0,-1-1 0 0 0,0 0 0 0 0,1 1 0 0 0,0 0 0 0 0,2 3 0 0 0,16 5 0 0 0,-5-3 0 0 0,53 23 0 0 0,0-5 0 0 0,-32-6 0 0 0,-16-5 0 0 0,-16-8 0 0 0,-2-1 0 0 0,6 10 0 0 0,-7-11 0 0 0,1 0 0 0 0,-1 0 0 0 0,0 0 0 0 0,0 0 0 0 0,0 0 0 0 0,0 0 0 0 0,-1 1 0 0 0,1-1 0 0 0,-1 0 0 0 0,0 0 0 0 0,0 0 0 0 0,0 0 0 0 0,0-1 0 0 0,-3 6 0 0 0,-2 3 0 0 0,0-1 0 0 0,-10 12 0 0 0,6-11 0 0 0,0 0 0 0 0,0 0 0 0 0,-18 12 0 0 0,0 1 0 0 0,-93 75 0 0 0,50-44 0 0 0,-59 42 364 0 0,114-87-624 0 0,0-1 0 0 0,0-1 0 0 0,0 0 0 0 0,-1-1 0 0 0,-1-1 0 0 0,-33 7 0 0 0,26-11-7312 0 0,5-4-2624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6.2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 11287 0 0,'12'5'49'0'0,"-1"-2"0"0"0,16 4 0 0 0,23-1 3988 0 0,53-6 7807 0 0,-62-2-8465 0 0,150-17-1311 0 0,-31-12-2063 0 0,-146 30-5 0 0,-14 1 0 0 0,0 0 0 0 0,0 0 0 0 0,0 0 0 0 0,1 0 0 0 0,-1 0 0 0 0,0 0 0 0 0,0 0 0 0 0,0 0 0 0 0,1 0 0 0 0,-1 0 0 0 0,0 0 0 0 0,0 0 0 0 0,0 0 0 0 0,0 0 0 0 0,1 0 0 0 0,-1 0 0 0 0,0 0 0 0 0,0 0 0 0 0,0 0 0 0 0,0 1 0 0 0,1-1 0 0 0,-1 0 0 0 0,0 0 0 0 0,0 0 0 0 0,0 0 0 0 0,0 0 0 0 0,0 0 0 0 0,0 1 0 0 0,0-1 0 0 0,1 0 0 0 0,-1 0 0 0 0,0 0 0 0 0,0 0 0 0 0,0 1 0 0 0,0-1 0 0 0,0 0 0 0 0,0 0 0 0 0,0 0 0 0 0,0 1 0 0 0,-1 1-22 0 0,1 0 1 0 0,-1-1-1 0 0,0 1 0 0 0,0 0 1 0 0,0 0-1 0 0,0 0 1 0 0,0-1-1 0 0,0 1 0 0 0,0-1 1 0 0,-1 1-1 0 0,1-1 0 0 0,-3 3 1 0 0,-22 16-477 0 0,-21 10-4915 0 0,32-21 1649 0 0,-23 14-6048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6.6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6159 0 0,'34'93'1434'0'0,"-6"2"4382"0"0,6 74 2853 0 0,-24-104-6134 0 0,5 54 682 0 0,2 33-737 0 0,-13-118-2081 0 0,-2-22-281 0 0,-1 1 0 0 0,1 18 0 0 0,0-4-589 0 0,-1-25-198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4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5383 0 0,'0'0'480'0'0,"17"2"-384"0"0,-1-2-96 0 0,4 0 0 0 0,4 0 376 0 0,1-2 56 0 0,-7 0 16 0 0,2-3 0 0 0,-2-3-176 0 0,2 0-32 0 0,4 3-8 0 0,-1 0 0 0 0,-5-5-232 0 0</inkml:trace>
  <inkml:trace contextRef="#ctx0" brushRef="#br0" timeOffset="1">507 56 2847 0 0,'12'335'2117'0'0,"-1"-11"894"0"0,-7-261-2516 0 0,4 40-139 0 0,4-26-159 0 0,-11-66-261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7.0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111 599 7111 0 0,'-13'17'1456'0'0,"0"1"0"0"0,-16 32-1 0 0,20-30 402 0 0,0 0-1 0 0,1 0 0 0 0,1 1 1 0 0,1 0-1 0 0,1 0 1 0 0,1 1-1 0 0,1-1 0 0 0,-1 40 1 0 0,3-49-1336 0 0,2 1 0 0 0,-1-1 1 0 0,2 0-1 0 0,4 21 0 0 0,-5-29-427 0 0,0-1 0 0 0,0 1 0 0 0,1-1 0 0 0,-1 0 1 0 0,1 0-1 0 0,0 1 0 0 0,0-1 0 0 0,0-1 0 0 0,0 1 0 0 0,1 0 0 0 0,-1 0 0 0 0,1-1 0 0 0,0 1 0 0 0,0-1 0 0 0,-1 0 0 0 0,2 0 0 0 0,-1 0 0 0 0,0 0 0 0 0,0-1 0 0 0,6 3 0 0 0,9 0-94 0 0,8-5 0 0 0,-3-3 0 0 0,-13 2-282 0 0,0-1-1 0 0,-1-1 1 0 0,0 0 0 0 0,0 0-1 0 0,0-1 1 0 0,0 0-1 0 0,0-1 1 0 0,-1 0 0 0 0,0 0-1 0 0,11-12 1 0 0,-5 3-1239 0 0,0-1 0 0 0,-1-1 0 0 0,-1 0-1 0 0,11-22 1 0 0,-9 16-7975 0 0</inkml:trace>
  <inkml:trace contextRef="#ctx0" brushRef="#br0" timeOffset="1">601 31 4895 0 0,'0'0'375'0'0,"2"1"-244"0"0,1 3 324 0 0,0 0 1 0 0,-1 0-1 0 0,1 0 0 0 0,-1 0 1 0 0,0 0-1 0 0,0 0 0 0 0,0 1 1 0 0,2 8-1 0 0,-2 0 1741 0 0,2 24 0 0 0,-1-13-354 0 0,7 104 6416 0 0,-5 1-3553 0 0,-1-28-2866 0 0,-4-38-1140 0 0,0 7-1098 0 0,6-27-8205 0 0</inkml:trace>
  <inkml:trace contextRef="#ctx0" brushRef="#br0" timeOffset="2">826 381 5815 0 0,'68'-87'1685'0'0,"-34"49"5919"0"0,46-41-1 0 0,-62 62-4334 0 0,21-27-1 0 0,-9 10-1588 0 0,-27 31-1526 0 0,7-13 155 0 0,-9 14-292 0 0,11-20-2071 0 0,-11 20 920 0 0,-1 0 0 0 0,1-1 0 0 0,-1 1 0 0 0,1 0 1 0 0,-1 0-1 0 0,0 0 0 0 0,0 0 0 0 0,0-4 0 0 0,-2-10-7148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7.3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1 228 9615 0 0,'8'39'577'0'0,"19"56"-1"0"0,-7-29 1745 0 0,-6-20 524 0 0,2-1 1 0 0,2-1 0 0 0,2 0 0 0 0,1-2-1 0 0,34 49 1 0 0,-28-54-1650 0 0,-15-22-522 0 0,12 20 0 0 0,-23-33-747 0 0,0 0-1 0 0,0-1 1 0 0,0 1-1 0 0,0 0 1 0 0,1-1 0 0 0,-1 1-1 0 0,0-1 1 0 0,1 0-1 0 0,0 0 1 0 0,-1 1 0 0 0,1-1-1 0 0,0 0 1 0 0,-1 0-1 0 0,1 0 1 0 0,0-1 0 0 0,0 1-1 0 0,0 0 1 0 0,0-1-1 0 0,0 1 1 0 0,0-1 0 0 0,0 1-1 0 0,0-1 1 0 0,0 0-1 0 0,0 0 1 0 0,0 0 0 0 0,0 0-1 0 0,0 0 1 0 0,0-1-1 0 0,0 1 1 0 0,0-1 0 0 0,-1 1-1 0 0,1-1 1 0 0,0 0-1 0 0,0 1 1 0 0,0-1 0 0 0,0 0-1 0 0,-1 0 1 0 0,1 0-1 0 0,0-1 1 0 0,2-1 0 0 0,-3 2-593 0 0,0 0 0 0 0,0 0 1 0 0,0 0-1 0 0,0 0 0 0 0,0 0 1 0 0,0-1-1 0 0,0 1 0 0 0,-1 0 1 0 0,1 0-1 0 0,0-2 0 0 0,2-16-8966 0 0</inkml:trace>
  <inkml:trace contextRef="#ctx0" brushRef="#br0" timeOffset="1">349 0 4631 0 0,'0'0'11880'0'0,"8"10"-7760"0"0,4 1-1840 0 0,-6 0 1480 0 0,-1 3-1328 0 0,3 2-2064 0 0,3-2-48 0 0,0-1-8224 0 0,2-2-1648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7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6647 0 0,'8'-6'142'0'0,"-1"-1"0"0"0,1 1-1 0 0,-1-2 1 0 0,9-10-1 0 0,-3-7 3083 0 0,-11 23-2688 0 0,-1 0 0 0 0,0 0-1 0 0,1 0 1 0 0,-1 0 0 0 0,1 0-1 0 0,0 0 1 0 0,0 0 0 0 0,-1 1-1 0 0,1-1 1 0 0,0 1 0 0 0,1-1-1 0 0,-1 1 1 0 0,0 0 0 0 0,0 0-1 0 0,1 0 1 0 0,2-1-1 0 0,7-2 2963 0 0,24-5 0 0 0,-27 7-1877 0 0,28 0 2387 0 0,-7-1-5236 0 0</inkml:trace>
  <inkml:trace contextRef="#ctx0" brushRef="#br0" timeOffset="1">110 0 6967 0 0,'-7'100'1187'0'0,"7"-83"-212"0"0,4 154 12336 0 0,-3-103-8313 0 0,-2-50-3944 0 0,1 0 0 0 0,1 0-1 0 0,1 0 1 0 0,5 24 0 0 0,-3-20-438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8.3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36 101 8927 0 0,'0'0'687'0'0,"2"0"-448"0"0,33-1 4503 0 0,-1-2 1 0 0,1-1 0 0 0,54-13 0 0 0,-59 8-3439 0 0,0 0 0 0 0,33-17 0 0 0,-48 19-1487 0 0,21-9 241 0 0,-11 8-4027 0 0,-28 15-1908 0 0,2-6 5567 0 0,1 0-1 0 0,-1-1 0 0 0,0 1 1 0 0,-1 1-1 0 0,0 0-370 0 0,-3 2 90 0 0,1 0-1 0 0,-1-1 1 0 0,0 0 0 0 0,0 1-1 0 0,-1-2 1 0 0,1 1-1 0 0,0-1 1 0 0,-1 0 0 0 0,-5 2-1 0 0,3-2 160 0 0,1 1-1 0 0,1 0 0 0 0,-1 0 1 0 0,-12 8-1 0 0,11-5-123 0 0,1 2 0 0 0,-1-1 0 0 0,-7 10 1 0 0,-16 16-187 0 0,14-18 968 0 0,-1-2 1 0 0,-1 0 0 0 0,-29 15-1 0 0,35-19 473 0 0,0 0 0 0 0,1 1 0 0 0,0 0 0 0 0,1 0 0 0 0,-20 25 0 0 0,29-33-529 0 0,-11 17 1860 0 0,11-12 3689 0 0,17-7-3444 0 0,-9-1-1974 0 0,0 0-1 0 0,0 0 0 0 0,0 0 1 0 0,0-1-1 0 0,0 0 0 0 0,0 0 1 0 0,0-1-1 0 0,-1 1 1 0 0,1-1-1 0 0,6-5 0 0 0,6-6 728 0 0,26-24-1 0 0,-7 6 227 0 0,67-52 93 0 0,-57 40-1327 0 0,-35 31-19 0 0,0 1 0 0 0,1 1 0 0 0,18-12 0 0 0,-31 22-1 0 0,0 1 0 0 0,0 0 0 0 0,0 0 0 0 0,0 0 0 0 0,0 0 0 0 0,1 0 0 0 0,-1-1 0 0 0,0 1 0 0 0,0 0 0 0 0,0 0 0 0 0,0 0 0 0 0,0 0 0 0 0,0 0 0 0 0,1 0 0 0 0,-1 0 0 0 0,0-1 0 0 0,0 1 0 0 0,0 0 0 0 0,0 0 0 0 0,0 0 0 0 0,1 0 0 0 0,-1 0 0 0 0,0 0 0 0 0,0 0 0 0 0,0 0 0 0 0,0 0 0 0 0,1 0 0 0 0,-1 0 0 0 0,0 0 0 0 0,0 0 0 0 0,0 0 0 0 0,0 0 0 0 0,1 0 0 0 0,-1 0 0 0 0,0 0 0 0 0,0 0 0 0 0,0 0 0 0 0,0 0 0 0 0,1 0 0 0 0,-1 1 0 0 0,0-1 0 0 0,0 0 0 0 0,0 0 0 0 0,0 0 0 0 0,0 0 0 0 0,0 0 0 0 0,1 0 0 0 0,-1 0 0 0 0,0 1 0 0 0,0-1 0 0 0,0 0 0 0 0,0 0 0 0 0,0 0 0 0 0,0 0 0 0 0,0 0 0 0 0,0 1 0 0 0,0-1 0 0 0,0 0 0 0 0,0 0 0 0 0,-1 8 0 0 0,1-8 0 0 0,-6 16 0 0 0,0 0 0 0 0,-1 0 0 0 0,-1 0 0 0 0,-1-1 0 0 0,-19 25 0 0 0,25-35 0 0 0,-68 109 0 0 0,41-64 0 0 0,-67 88 0 0 0,57-90 0 0 0,23-25 0 0 0,-2-1 0 0 0,0-1 0 0 0,-1 0 0 0 0,-32 23 0 0 0,38-35-1898 0 0,31-28-10874 0 0,17-7 1671 0 0,-11 9 8604 0 0,35-18 1008 0 0,-54 33 1884 0 0,0 0 0 0 0,-1 0 0 0 0,1 1 0 0 0,0-1 0 0 0,0 1 0 0 0,0 0 0 0 0,0 0 0 0 0,0 0 0 0 0,0 1 0 0 0,1-1 0 0 0,7 1 0 0 0,-8 0 806 0 0,-1 1 0 0 0,1-1 0 0 0,0 1-1 0 0,0-1 1 0 0,0 1 0 0 0,-1 1 0 0 0,8 2 1642 0 0,-10-3-2687 0 0,-1-1 0 0 0,1 1 0 0 0,-1-1 0 0 0,1 0 0 0 0,-1 1 0 0 0,1-1 1 0 0,-1 1-1 0 0,1-1 0 0 0,-1 0 0 0 0,1 1 0 0 0,0-1 0 0 0,-1 0 0 0 0,1 0 0 0 0,0 1 0 0 0,-1-1 0 0 0,2 0 0 0 0,8 5 1804 0 0,-8-4-1780 0 0,1 0-1 0 0,-1 0 0 0 0,1 0 0 0 0,-1 0 0 0 0,1-1 1 0 0,-1 1-1 0 0,1-1 0 0 0,3 0 0 0 0,-5 0-257 0 0,1 1-307 0 0,0-6-751 0 0,1-1-968 0 0,1-1 0 0 0,-2 0 1 0 0,1 0-1 0 0,2-9 0 0 0,-2 3-3596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8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1 169 3311 0 0,'12'-1'2102'0'0,"-1"10"1318"0"0,-9-7-2787 0 0,43 44 8434 0 0,-32-32-6830 0 0,0-1-1 0 0,0 0 1 0 0,16 11-1 0 0,-24-21-1770 0 0,0 1 0 0 0,0-1-1 0 0,0 0 1 0 0,0 0 0 0 0,0-1 0 0 0,1 0-1 0 0,0 0 1 0 0,6 2 0 0 0,8-1 290 0 0,-16-2-485 0 0,2-1-210 0 0,22-2-53 0 0,0-2-8 0 0,-19 2-372 0 0,-1 0 0 0 0,1-1 0 0 0,-1 0 0 0 0,0-1 1 0 0,0 1-1 0 0,0-2 0 0 0,0 1 0 0 0,-1-1 0 0 0,1 0 0 0 0,-1-1 0 0 0,10-10 0 0 0,1-4-6729 0 0,-1-1-2047 0 0</inkml:trace>
  <inkml:trace contextRef="#ctx0" brushRef="#br0" timeOffset="1">349 0 14335 0 0,'-19'11'1280'0'0,"0"5"-1024"0"0,0 4-256 0 0,2 2 0 0 0,-6 0 1816 0 0,3 4 312 0 0,-1-1 64 0 0,2 2 16 0 0,0 0-1416 0 0,3-1-280 0 0,3-4-64 0 0,2-3 0 0 0,1-3-608 0 0,4-5-128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9.1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 8375 0 0,'0'0'19'0'0,"0"0"0"0"0,0 0 0 0 0,-1 0 0 0 0,1 0 0 0 0,0 0 0 0 0,0 0-1 0 0,0 0 1 0 0,-1 0 0 0 0,1 0 0 0 0,0 0 0 0 0,0 0 0 0 0,0 0 0 0 0,-1 0 0 0 0,1 0-1 0 0,0 0 1 0 0,0 0 0 0 0,0 0 0 0 0,0 0 0 0 0,-1 0 0 0 0,1 0 0 0 0,0 1-1 0 0,0-1 1 0 0,0 0 0 0 0,0 0 0 0 0,0 0 0 0 0,-1 0 0 0 0,1 0 0 0 0,0 1 0 0 0,0-1-1 0 0,0 0 1 0 0,0 0 0 0 0,0 0 0 0 0,0 0 0 0 0,0 1 0 0 0,0-1 0 0 0,0 0-1 0 0,-1 0 1 0 0,1 0 0 0 0,0 1 0 0 0,0-1 0 0 0,0 0 0 0 0,0 0 0 0 0,0 0 0 0 0,0 1-1 0 0,0-1 1 0 0,8 8-7 0 0,-7-7 46 0 0,0 0-1 0 0,0 0 1 0 0,1 0 0 0 0,-1 0-1 0 0,-1 0 1 0 0,1 0 0 0 0,0 1-1 0 0,0-1 1 0 0,1 2-1 0 0,0 13 2816 0 0,-2-13-2309 0 0,0 0 0 0 0,0 0 0 0 0,1 0 0 0 0,-1 0 0 0 0,1-1 0 0 0,0 4 1 0 0,8 14 2148 0 0,-5-11-1408 0 0,0-1-1 0 0,-1 1 1 0 0,4 14-1 0 0,-3 13 936 0 0,3 12-173 0 0,2-12-677 0 0,-3-15-607 0 0,-1 1 1 0 0,3 30 0 0 0,2 29-671 0 0,2 19-91 0 0,-3-13-22 0 0,-5-59 0 0 0,1 47 0 0 0,-3-11 0 0 0,0-41 0 0 0,-4 45 0 0 0,2-64 0 0 0,-1 0 0 0 0,1 1 0 0 0,0-1 0 0 0,1 1 0 0 0,-1-1 0 0 0,2 8 0 0 0,-1-7 0 0 0,-3 11 0 0 0,1-15 0 0 0,3-3 0 0 0,-2 1 0 0 0,-2-13-2601 0 0,0-15-5510 0 0,-4 12-1385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9.4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1 604 8895 0 0,'0'0'687'0'0,"1"1"-448"0"0,6 13 982 0 0,-3-7-167 0 0,-1 0 1 0 0,1 0 0 0 0,-1 0 0 0 0,-1 0-1 0 0,1 0 1 0 0,-1 0 0 0 0,2 15-1 0 0,0 13 5789 0 0,7-33-4846 0 0,-7-2-1761 0 0,0-1 0 0 0,0 0 0 0 0,-1 0 0 0 0,1 0 0 0 0,-1 0 0 0 0,1-1 0 0 0,-1 1 0 0 0,1-1 0 0 0,5-3 0 0 0,30-24 1240 0 0,-34 26-1289 0 0,241-167 238 0 0,-184 129-425 0 0,57-48 0 0 0,-111 82-361 0 0,0-1 0 0 0,0 0-1 0 0,-1 0 1 0 0,8-11 0 0 0,21-39-5524 0 0,-31 49 4548 0 0,5-7-8859 0 0</inkml:trace>
  <inkml:trace contextRef="#ctx0" brushRef="#br0" timeOffset="1">571 0 3599 0 0,'-1'6'54'0'0,"0"0"-1"0"0,1-1 1 0 0,-1 1-1 0 0,1 0 1 0 0,1 0-1 0 0,0 7 1 0 0,1 16 289 0 0,-5 24 6197 0 0,-18 98 0 0 0,-29 48 4502 0 0,45-180-10162 0 0,-79 237 2560 0 0,54-178-4888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09.8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0 634 3599 0 0,'4'1'278'0'0,"8"5"-4"0"0,0 0 0 0 0,16 10 0 0 0,6 11 7901 0 0,8 11 3739 0 0,-21-22-8108 0 0,28 17 0 0 0,-34-22-3611 0 0,-10-7-161 0 0,0 0-1 0 0,1-1 1 0 0,0 1-1 0 0,6 2 1 0 0,-3-2-30 0 0,2-5-185 0 0,-10 0 47 0 0,0 0 1 0 0,0 0 0 0 0,0 0 0 0 0,0 0-1 0 0,0 0 1 0 0,0 0 0 0 0,0-1 0 0 0,0 1-1 0 0,-1 0 1 0 0,1-1 0 0 0,0 1 0 0 0,-1 0-1 0 0,1-1 1 0 0,0-1 0 0 0,4-25-6039 0 0,-4 22 2642 0 0,2-14-5484 0 0</inkml:trace>
  <inkml:trace contextRef="#ctx0" brushRef="#br0" timeOffset="1">305 0 10391 0 0,'0'0'804'0'0,"2"1"-526"0"0,1-1-188 0 0,0 1 0 0 0,-1 0 0 0 0,1-1 0 0 0,-1 1 1 0 0,1 0-1 0 0,-1 0 0 0 0,0 1 0 0 0,4 2 0 0 0,-3-3 495 0 0,-1 2-1 0 0,0-1 1 0 0,0 0-1 0 0,0 0 0 0 0,0 1 1 0 0,-1-1-1 0 0,1 0 1 0 0,-1 1-1 0 0,1 0 0 0 0,-1-1 1 0 0,0 1-1 0 0,0 0 0 0 0,1 4 1 0 0,3 10 2172 0 0,0 3 326 0 0,6 30-1 0 0,-8-24-1963 0 0,1-1-1 0 0,14 43 0 0 0,-10-49-1104 0 0,-3-16-94 0 0,-2-1-37 0 0,-1-1-132 0 0,0 0-1 0 0,0 0 1 0 0,0 0-1 0 0,0 0 1 0 0,0 0-1 0 0,0 0 1 0 0,0-1-1 0 0,1 1 1 0 0,-1-1-1 0 0,0 1 1 0 0,0-1-1 0 0,0 0 1 0 0,1 0 0 0 0,2 0-1 0 0,19-4-8073 0 0,-5-2-525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10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1 204 7599 0 0,'2'-2'583'0'0,"37"-30"1257"0"0,-30 25 467 0 0,0 1-1 0 0,1 1 0 0 0,-1-1 1 0 0,1 2-1 0 0,14-6 0 0 0,5 2-638 0 0,1 2 0 0 0,0 0-1 0 0,51-1 1 0 0,21-4 568 0 0,-94 10-2236 0 0,-5 0 0 0 0,0 1 0 0 0,0-1 0 0 0,0 0 0 0 0,0 0 0 0 0,0 0 0 0 0,0 0 0 0 0,0 0 0 0 0,0-1 0 0 0,-1 1 0 0 0,5-4 0 0 0,-4 4 0 0 0,2-2 0 0 0,4-11 0 0 0,2-9-2111 0 0,-4-1-4806 0 0,-5 11-3279 0 0</inkml:trace>
  <inkml:trace contextRef="#ctx0" brushRef="#br0" timeOffset="1">305 35 9703 0 0,'0'18'864'0'0,"-5"2"-696"0"0,-1 3-168 0 0,-2 0 0 0 0,-2 3 1920 0 0,-3 1 344 0 0,-3 0 72 0 0,1 2 8 0 0,-5-1-704 0 0,-2 6-136 0 0,-2 4-32 0 0,2-1-8 0 0,-2-4-1272 0 0,0-1-192 0 0,3 0-152 0 0,2-5-6728 0 0,5-5-1344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10.5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 19207 0 0,'26'-2'2289'0'0,"0"2"0"0"0,49 5 0 0 0,-72-5-1770 0 0,0 1 0 0 0,-1 0 0 0 0,1 0 0 0 0,0 0 0 0 0,-1 0 0 0 0,1 0 0 0 0,-1 0 0 0 0,1 1 0 0 0,-1-1 0 0 0,0 1 0 0 0,3 2 0 0 0,-4-3-226 0 0,-1 2-484 0 0,1-2 258 0 0,0 10-2060 0 0,-2 1-5167 0 0,-3 1-2863 0 0</inkml:trace>
  <inkml:trace contextRef="#ctx0" brushRef="#br0" timeOffset="1">69 321 13015 0 0,'2'0'999'0'0,"40"-4"1973"0"0,-35 4-1075 0 0,0-1 1 0 0,0 0-1 0 0,0 0 1 0 0,0 0-1 0 0,8-4 1 0 0,-3 2 381 0 0,-9 2-4088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4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2527 0 0,'3'2'187'0'0,"77"36"722"0"0,-77-36-802 0 0,1-1 0 0 0,-1 1-1 0 0,0 0 1 0 0,0 0 0 0 0,0 0-1 0 0,0 0 1 0 0,0 1 0 0 0,0-1-1 0 0,-1 1 1 0 0,1 0 0 0 0,-1 0-1 0 0,0 0 1 0 0,3 5 0 0 0,-3-4 1 0 0,-1-1 0 0 0,0 1 0 0 0,0 0 1 0 0,-1 0-1 0 0,1 0 0 0 0,-1 0 0 0 0,0 0 1 0 0,0 0-1 0 0,0 0 0 0 0,0 0 0 0 0,-2 7 0 0 0,-5 20 232 0 0,-2-1-1 0 0,-1 0 1 0 0,-24 50-1 0 0,32-74-313 0 0,-12 22 81 0 0,8-19-180 0 0,2 1 1 0 0,-1-1-1 0 0,-2 12 0 0 0,2-5-1761 0 0,0-3-652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1:10.9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22951 0 0,'6'33'2500'0'0,"-4"-24"-2034"0"0,-1 1 0 0 0,2-1 0 0 0,3 13 0 0 0,-5-20 234 0 0,2-2 79 0 0,1 0-610 0 0,-1 0 1 0 0,1 0 0 0 0,0-1 0 0 0,0 1 0 0 0,-1-1-1 0 0,1 0 1 0 0,0 0 0 0 0,-1 0 0 0 0,5-2-1 0 0,33-18 164 0 0,-5 2-199 0 0,-21 13-153 0 0,-1 1-1 0 0,1 0 1 0 0,-1 1 0 0 0,1 0 0 0 0,1 1 0 0 0,-1 1 0 0 0,0 1-1 0 0,0 0 1 0 0,18 1 0 0 0,-22 1 20 0 0,-1 1-1 0 0,0 0 1 0 0,-1 0-1 0 0,1 1 1 0 0,0 0 0 0 0,-1 0-1 0 0,1 1 1 0 0,-1 1-1 0 0,0-1 1 0 0,0 2 0 0 0,-1-1-1 0 0,1 1 1 0 0,-1 0-1 0 0,12 13 1 0 0,25 35 232 0 0,-37-42-35 0 0,1-1 1 0 0,1 1 0 0 0,0-2-1 0 0,0 1 1 0 0,1-1-1 0 0,0-1 1 0 0,16 10-1 0 0,-23-17-190 0 0,0 0-1 0 0,1 0 0 0 0,-1 0 0 0 0,0 0 0 0 0,1-1 1 0 0,-1 0-1 0 0,1 0 0 0 0,0 0 0 0 0,-1-1 0 0 0,1 0 1 0 0,-1 0-1 0 0,1 0 0 0 0,9-1 0 0 0,-7-1-1 0 0,0 0-1 0 0,-1 0 1 0 0,1 0 0 0 0,-1-1-1 0 0,1 0 1 0 0,-1 0-1 0 0,0-1 1 0 0,8-6 0 0 0,2-3-3 0 0,-1-1 0 0 0,-1 0 0 0 0,0-1 1 0 0,-1-1-1 0 0,16-23 0 0 0,-26 34-3 0 0,5-7 0 0 0,-1 1 0 0 0,2 0 0 0 0,0 1 0 0 0,17-16 0 0 0,-18 19 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3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268 266 3335 0 0,'0'0'258'0'0,"3"1"-166"0"0,-2-1-59 0 0,0 0 1 0 0,1 0-1 0 0,-1-1 0 0 0,0 1 1 0 0,1 0-1 0 0,-1-1 0 0 0,0 1 1 0 0,0 0-1 0 0,1-1 1 0 0,-1 0-1 0 0,0 1 0 0 0,0-1 1 0 0,0 0-1 0 0,0 1 0 0 0,0-1 1 0 0,0 0-1 0 0,0 0 1 0 0,2-2-1 0 0,21-25 1109 0 0,-14 16-732 0 0,94-91 3382 0 0,-90 90-3126 0 0,2-1 29 0 0,0 0 1 0 0,1 1 0 0 0,1 1 0 0 0,34-18-1 0 0,-7 17 953 0 0,-42 12-1506 0 0,0 0-1 0 0,0 1 0 0 0,0 0 0 0 0,0 0 1 0 0,0 0-1 0 0,0 0 0 0 0,0 0 0 0 0,0 0 1 0 0,0 1-1 0 0,-1 0 0 0 0,1-1 0 0 0,5 3 1 0 0,-2-1 163 0 0,-4-1-207 0 0,0 0 1 0 0,0 0-1 0 0,1 0 1 0 0,-1 0-1 0 0,0 1 1 0 0,-1-1-1 0 0,1 1 1 0 0,0 0-1 0 0,0-1 1 0 0,1 3-1 0 0,3 2 153 0 0,0 0-29 0 0,0 0-1 0 0,-1 0 1 0 0,1 1-1 0 0,-1 0 1 0 0,0 0-1 0 0,-1 0 1 0 0,0 1-1 0 0,0-1 1 0 0,-1 1-1 0 0,0 0 1 0 0,0 0-1 0 0,0 1 1 0 0,-1-1 0 0 0,-1 0-1 0 0,1 1 1 0 0,-1-1-1 0 0,-1 1 1 0 0,0-1-1 0 0,0 1 1 0 0,-2 15-1 0 0,-30 107 1853 0 0,-6 34-236 0 0,15 17 245 0 0,14-84-910 0 0,7-72-901 0 0,1 0 0 0 0,1 0 0 0 0,2 0 0 0 0,1 0 0 0 0,0 0 0 0 0,12 39 0 0 0,-12-57-267 0 0,0 1 0 0 0,0-1-1 0 0,1-1 1 0 0,0 1 0 0 0,0 0 0 0 0,0-1-1 0 0,1 0 1 0 0,0 0 0 0 0,1 0 0 0 0,0-1 0 0 0,0 0-1 0 0,0 0 1 0 0,1 0 0 0 0,11 7 0 0 0,7 2 4 0 0,0-1 1 0 0,1-1 0 0 0,28 9 0 0 0,-26-10-9 0 0,-9-3-1 0 0,6 5 0 0 0,-20-9 0 0 0,-1 1 0 0 0,9 9 0 0 0,-11-11 0 0 0,0-1 0 0 0,-1 1 0 0 0,0 0 0 0 0,0 0 0 0 0,0 0 0 0 0,0 0 0 0 0,0 0 0 0 0,-1 0 0 0 0,0 0 0 0 0,1 0 0 0 0,-2 0 0 0 0,1 0 0 0 0,0 0 0 0 0,-1 0 0 0 0,0 0 0 0 0,0 0 0 0 0,-2 7 0 0 0,-4 4 0 0 0,0 0 0 0 0,-1 0 0 0 0,-11 16 0 0 0,-2 3 0 0 0,3-6 0 0 0,0 0 0 0 0,-27 30 0 0 0,-49 46 0 0 0,18-22 0 0 0,-75 94 0 0 0,-117 128 0 0 0,81-78 0 0 0,144-170 0 0 0,38-51 228 0 0,-8 16-1912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3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359 0 2791 0 0,'-6'9'419'0'0,"1"-1"-1"0"0,1 1 0 0 0,-1 0 0 0 0,2 0 0 0 0,-1 0 0 0 0,1 1 0 0 0,1-1 0 0 0,-3 12 0 0 0,4-12-25 0 0,0 0 0 0 0,1 1 0 0 0,0-1 1 0 0,0 0-1 0 0,1 1 0 0 0,0-1 0 0 0,0 0 0 0 0,4 11 0 0 0,5 11 1390 0 0,13 30 0 0 0,-9-28-498 0 0,-8-17-611 0 0,-2-9-92 0 0,-1 1 1 0 0,-1 0 0 0 0,1 0 0 0 0,1 11 0 0 0,-4-16-409 0 0,1 0 0 0 0,-1 0 0 0 0,0 0 0 0 0,-1 0 0 0 0,1 0 0 0 0,0 0 1 0 0,-1-1-1 0 0,0 1 0 0 0,0 0 0 0 0,0 0 0 0 0,0-1 0 0 0,0 1 1 0 0,0 0-1 0 0,-1-1 0 0 0,1 1 0 0 0,-3 3 0 0 0,0-1 116 0 0,0-1 1 0 0,1 1-1 0 0,-1-1 0 0 0,-1 0 0 0 0,1 0 0 0 0,-1-1 1 0 0,1 1-1 0 0,-1-1 0 0 0,0 0 0 0 0,0 0 1 0 0,-11 4-1 0 0,6-3-67 0 0,-1-1 0 0 0,1 0 1 0 0,0 0-1 0 0,-1-2 0 0 0,0 1 0 0 0,1-1 0 0 0,-1 0 1 0 0,0-1-1 0 0,0-1 0 0 0,0 0 0 0 0,1 0 1 0 0,-1-1-1 0 0,1 0 0 0 0,-13-5 0 0 0,14 4-266 0 0,1 0 0 0 0,-1-1 0 0 0,1 0 0 0 0,0 0 0 0 0,1-1 0 0 0,-1 0-1 0 0,1 0 1 0 0,0-1 0 0 0,0 0 0 0 0,0 0 0 0 0,1-1 0 0 0,0 1-1 0 0,1-1 1 0 0,-1-1 0 0 0,1 1 0 0 0,1-1 0 0 0,-6-11 0 0 0,1-4-2057 0 0,4 4-3943 0 0,-2-4-2313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4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4895 0 0,'0'5'71'0'0,"0"0"-1"0"0,0 0 0 0 0,0-1 0 0 0,1 1 0 0 0,-1 0 1 0 0,1-1-1 0 0,2 6 0 0 0,2 21 828 0 0,-4-17-200 0 0,1 0 0 0 0,1 0-1 0 0,5 17 1 0 0,3 16 1238 0 0,-3 4 311 0 0,-3 1 0 0 0,0 61 0 0 0,-17 103 2640 0 0,10-187-4182 0 0,0-3 279 0 0,-8 36 0 0 0,-24 119 1152 0 0,25-145-1821 0 0,3-8-179 0 0,0 0 0 0 0,-2 40 0 0 0,7-60-205 0 0,1-1 0 0 0,0 1 1 0 0,0-1-1 0 0,1 1 0 0 0,0-1 1 0 0,1 1-1 0 0,2 9 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4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312 0 1951 0 0,'-7'1'1348'0'0,"-33"25"1706"0"0,1 2 0 0 0,0 2 0 0 0,-63 65 0 0 0,85-76-478 0 0,0 1 0 0 0,-15 24 0 0 0,30-41-2354 0 0,0 1-1 0 0,0-1 0 0 0,0 1 1 0 0,0 0-1 0 0,0 0 1 0 0,1 0-1 0 0,-1 0 0 0 0,1 0 1 0 0,0 0-1 0 0,1 0 1 0 0,-1 0-1 0 0,1 0 0 0 0,0 0 1 0 0,0 1-1 0 0,0-1 1 0 0,0 0-1 0 0,1 0 1 0 0,0 5-1 0 0,1-4-82 0 0,-1-1 0 0 0,1 1-1 0 0,0-1 1 0 0,1 0 0 0 0,-1 0 0 0 0,1 1 0 0 0,0-1 0 0 0,-1-1-1 0 0,2 1 1 0 0,-1 0 0 0 0,0-1 0 0 0,1 0 0 0 0,0 0-1 0 0,0 0 1 0 0,5 4 0 0 0,0-3 29 0 0,0 1 1 0 0,0-1-1 0 0,0 0 0 0 0,0-1 1 0 0,1 0-1 0 0,-1-1 0 0 0,1 0 1 0 0,0-1-1 0 0,-1 1 0 0 0,1-2 0 0 0,0 0 1 0 0,15-1-1 0 0,2-2-416 0 0,0-1-1 0 0,-1-2 1 0 0,34-11 0 0 0,-50 14-1349 0 0,0-1 0 0 0,0-1 0 0 0,9-5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5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0 7079 0 0,'2'17'960'0'0,"0"-1"-1"0"0,-1 1 0 0 0,0 0 1 0 0,-2 0-1 0 0,0-1 0 0 0,-4 27 1 0 0,-1 4 2239 0 0,-2 23 416 0 0,3-42-2856 0 0,2 1 1 0 0,1 0-1 0 0,1-1 0 0 0,4 33 1 0 0,-3-60-1446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5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 4975 0 0,'0'67'88'0'0,"-13"430"7991"0"0,-18-224-4456 0 0,0-9-1106 0 0,24 0-960 0 0,7-250-1808 0 0,2 1-1 0 0,0-1 0 0 0,0 0 1 0 0,6 18-1 0 0,-6-25-1235 0 0,1-1 0 0 0,0 1 1 0 0,5 7-1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5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3223 0 0,'2'1'240'0'0,"142"71"3576"0"0,-133-67-3350 0 0,0 1-1 0 0,-1-1 1 0 0,0 2-1 0 0,0 0 0 0 0,15 13 1 0 0,-22-16-182 0 0,1-1 0 0 0,-1 1 0 0 0,0 0 1 0 0,0 0-1 0 0,0 0 0 0 0,0 1 0 0 0,-1-1 0 0 0,1 1 1 0 0,-1-1-1 0 0,0 1 0 0 0,-1 0 0 0 0,1 0 0 0 0,-1 0 1 0 0,0 0-1 0 0,0 0 0 0 0,0 8 0 0 0,-2-2 452 0 0,0-1 0 0 0,0 1 0 0 0,-1-1 0 0 0,0 0 0 0 0,-1 1 0 0 0,0-1 0 0 0,-5 12 0 0 0,-38 65 3148 0 0,45-86-3857 0 0,-12 18 809 0 0,-29 36-1 0 0,-4 3-250 0 0,3 7 219 0 0,8-14-2106 0 0,12-17-5296 0 0,6-9-1921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6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4255 0 0,'0'0'332'0'0,"2"0"-220"0"0,81-27 3045 0 0,4 0 46 0 0,-65 22-2840 0 0,-1 1 0 0 0,26-2 0 0 0,-8 5-3670 0 0,-26 1-487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6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0 2935 0 0,'1'3'214'0'0,"12"42"805"0"0,-6-21 29 0 0,-1 0-1 0 0,4 28 1 0 0,21 483 5518 0 0,-45-310-5024 0 0,6-182-1334 0 0,7-39-185 0 0,0-1 1 0 0,0 0-1 0 0,0 0 1 0 0,-1 1-1 0 0,1-1 1 0 0,-1 0 0 0 0,0 0-1 0 0,0 0 1 0 0,0 0-1 0 0,-3 2 1 0 0,4-4-19 0 0,0-1 0 0 0,1 1 0 0 0,-1-1 0 0 0,0 0-1 0 0,0 1 1 0 0,0-1 0 0 0,0 0 0 0 0,1 0 0 0 0,-1 0 0 0 0,0 0 0 0 0,0 0 0 0 0,0 1 0 0 0,0-2 0 0 0,0 1-1 0 0,0 0 1 0 0,0 0 0 0 0,1 0 0 0 0,-1 0 0 0 0,0 0 0 0 0,0-1 0 0 0,0 1 0 0 0,0 0 0 0 0,1-1 0 0 0,-1 1 0 0 0,0-1-1 0 0,0 1 1 0 0,1-1 0 0 0,-1 1 0 0 0,0-1 0 0 0,-1-1 0 0 0,-21-21-231 0 0,20 19 181 0 0,-17-19 15 0 0,1-1-1 0 0,-19-30 1 0 0,32 44 43 0 0,1 0-1 0 0,0 0 1 0 0,0 0 0 0 0,1-1 0 0 0,0 1 0 0 0,1-1 0 0 0,0 0 0 0 0,1 0 0 0 0,-1-15 0 0 0,3 17 53 0 0,0 0-1 0 0,1 0 1 0 0,1 0 0 0 0,0 0 0 0 0,0 0 0 0 0,0 0 0 0 0,1 1 0 0 0,1-1 0 0 0,6-12 0 0 0,0 3 218 0 0,1 0-1 0 0,0 1 1 0 0,17-18 0 0 0,-10 13-232 0 0,1 2-1 0 0,1 0 0 0 0,42-32 1 0 0,-25 23-5250 0 0,-20 12-226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5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1 488 4631 0 0,'1'3'88'0'0,"-1"0"-1"0"0,1 0 0 0 0,-1 1 0 0 0,0-1 1 0 0,0 6-1 0 0,3 15 148 0 0,-1-13 174 0 0,0 0 1 0 0,0 13-1 0 0,-2-18-163 0 0,0 1 1 0 0,1-1-1 0 0,0 0 1 0 0,0 0-1 0 0,0 1 0 0 0,1-1 1 0 0,0 0-1 0 0,0 0 1 0 0,5 8-1 0 0,-6-12 114 0 0,-1-2-327 0 0,1 1 0 0 0,-1-1 0 0 0,0 1 0 0 0,0-1 0 0 0,1 0 0 0 0,-1 1 0 0 0,0-1 0 0 0,1 0 0 0 0,-1 1-1 0 0,0-1 1 0 0,1 0 0 0 0,-1 1 0 0 0,0-1 0 0 0,1 0 0 0 0,-1 0 0 0 0,0 0 0 0 0,1 1 0 0 0,-1-1 0 0 0,1 0 0 0 0,-1 0 0 0 0,1 0 0 0 0,-1 0 0 0 0,1 0 0 0 0,-1 0 0 0 0,0 0 0 0 0,1 0 0 0 0,-1 0 0 0 0,1 0-1 0 0,-1 0 1 0 0,1 0 0 0 0,-1 0 0 0 0,1 0 0 0 0,0 0 0 0 0,15-5 339 0 0,-13 2-317 0 0,1 1-1 0 0,-1-2 1 0 0,1 1-1 0 0,-1 0 1 0 0,0-1-1 0 0,0 0 1 0 0,-1 1 0 0 0,1-1-1 0 0,1-4 1 0 0,18-40 209 0 0,-21 45-241 0 0,5-9-28 0 0,-2-1 0 0 0,0 1-1 0 0,0-1 1 0 0,-1 0 0 0 0,3-21-1 0 0,-3 6 17 0 0,-3 28 221 0 0,6 18 40 0 0,-1-8-100 0 0,0 1 1 0 0,1-1-1 0 0,0 0 0 0 0,1 0 1 0 0,0-1-1 0 0,0 0 0 0 0,15 13 1 0 0,-22-21-173 0 0,1 0 1 0 0,0 0-1 0 0,0-1 1 0 0,-1 1 0 0 0,1-1-1 0 0,0 1 1 0 0,0 0-1 0 0,0-1 1 0 0,0 1-1 0 0,0-1 1 0 0,0 0 0 0 0,0 1-1 0 0,0-1 1 0 0,0 0-1 0 0,0 0 1 0 0,0 1-1 0 0,0-1 1 0 0,0 0 0 0 0,0 0-1 0 0,1 0 1 0 0,2 0-3 0 0,0 1-536 0 0,0-1 0 0 0,-1 1 0 0 0,1-1 0 0 0,0 0 0 0 0,-1 0 0 0 0,5 0 0 0 0</inkml:trace>
  <inkml:trace contextRef="#ctx0" brushRef="#br0" timeOffset="1">531 0 2303 0 0,'-2'8'70'0'0,"1"0"-1"0"0,0 16 1 0 0,-2 8 460 0 0,0 2 351 0 0,1 1 1 0 0,3 51-1 0 0,14 85 1660 0 0,-11-143-1673 0 0,2-1-1 0 0,1 0 1 0 0,1 0-1 0 0,12 29 1 0 0,-18-52-792 0 0,0 0 0 0 0,1 1 0 0 0,-1-1 1 0 0,1 0-1 0 0,0 0 0 0 0,0 0 0 0 0,0 0 0 0 0,1-1 1 0 0,-1 1-1 0 0,1-1 0 0 0,4 3 0 0 0,-8-5-74 0 0,1-1-1 0 0,-1 1 1 0 0,1-1 0 0 0,-1 0-1 0 0,1 1 1 0 0,0-1-1 0 0,-1 0 1 0 0,1 0 0 0 0,0 1-1 0 0,-1-1 1 0 0,1 0-1 0 0,0 0 1 0 0,-1 0 0 0 0,1 0-1 0 0,0 0 1 0 0,-1 0-1 0 0,1 0 1 0 0,0 0 0 0 0,-1 0-1 0 0,1 0 1 0 0,0 0-1 0 0,-1 0 1 0 0,1 0-1 0 0,0-1 1 0 0,-1 1 0 0 0,1 0-1 0 0,-1 0 1 0 0,1-1-1 0 0,0 1 1 0 0,-1-1 0 0 0,1 1-1 0 0,-1 0 1 0 0,1-1-1 0 0,-1 1 1 0 0,1-1 0 0 0,0 0-1 0 0,0 0 4 0 0,-1 0-63 0 0,1 1-1 0 0,0-1 1 0 0,0 0-1 0 0,0 0 0 0 0,0 0 1 0 0,-1 0-1 0 0,1 0 1 0 0,0 0-1 0 0,-1 0 0 0 0,1 0 1 0 0,-1 0-1 0 0,1 0 1 0 0,-1 0-1 0 0,0 0 1 0 0,1-1-1 0 0,-1 1 0 0 0,0 0 1 0 0,0 0-1 0 0,0-1 1 0 0,2-5-2531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7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4895 0 0,'0'0'375'0'0,"2"1"-244"0"0,7 2 903 0 0,-1 0-1 0 0,16 2 1 0 0,-22-4-342 0 0,0-2-48 0 0,-1 1-585 0 0,4 0 239 0 0,0-1 0 0 0,1 1 0 0 0,-1-1 0 0 0,0-1 0 0 0,0 1 0 0 0,0-1 0 0 0,6-2 0 0 0,-10 3-477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7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4255 0 0,'0'0'456'0'0,"7"13"-456"0"0,-1 0 496 0 0,0 0 80 0 0,1 1 24 0 0,-1-1 0 0 0,2-1-336 0 0,-2 0-64 0 0,-2-1-8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7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3311 0 0,'2'0'251'0'0,"50"-12"173"0"0,-40 9-112 0 0,-1 0 1 0 0,1 1 0 0 0,-1 0-1 0 0,1 1 1 0 0,0 0-1 0 0,18 1 1 0 0,-28 0-273 0 0,0 0 0 0 0,0 1 0 0 0,0-1-1 0 0,0 1 1 0 0,0-1 0 0 0,0 1 0 0 0,0 0 0 0 0,2 1-1 0 0,-2-1 40 0 0,0 0 203 0 0,7 10 392 0 0,-7-7-466 0 0,0 0-1 0 0,0 0 0 0 0,0 0 1 0 0,-1 0-1 0 0,1 1 0 0 0,-1-1 1 0 0,0 0-1 0 0,0 1 0 0 0,-1-1 1 0 0,1 1-1 0 0,-1-1 0 0 0,0 1 0 0 0,-1 6 1 0 0,0 0 438 0 0,0-1 1 0 0,-1 0-1 0 0,-1 1 1 0 0,-5 15-1 0 0,-9 27 543 0 0,-4 9-601 0 0,14-42-1184 0 0,5-10-3282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8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486 0 2383 0 0,'1'2'180'0'0,"1"0"-123"0"0,-1 0-1 0 0,1 0 1 0 0,-1 0-1 0 0,1 0 0 0 0,-1 0 1 0 0,0 0-1 0 0,0 1 1 0 0,0-1-1 0 0,0 0 0 0 0,-1 1 1 0 0,1-1-1 0 0,-1 1 1 0 0,1 3-1 0 0,-1-2 50 0 0,0-1 0 0 0,-1 0 0 0 0,0 1 0 0 0,0-1 0 0 0,1 0 0 0 0,-2 0 0 0 0,1 1 0 0 0,0-1 0 0 0,-1 0 0 0 0,-2 4 0 0 0,-16 25 1402 0 0,-27 34-1 0 0,47-65-1486 0 0,0-1-1 0 0,-1 0 1 0 0,1 0 0 0 0,0 0-1 0 0,0 0 1 0 0,0 0-1 0 0,0 0 1 0 0,-1 0 0 0 0,1 0-1 0 0,0 1 1 0 0,0-1-1 0 0,0 0 1 0 0,0 0 0 0 0,0 0-1 0 0,-1 0 1 0 0,1 1 0 0 0,0-1-1 0 0,0 0 1 0 0,0 0-1 0 0,0 0 1 0 0,0 0 0 0 0,0 1-1 0 0,0-1 1 0 0,0 0 0 0 0,0 0-1 0 0,0 0 1 0 0,0 1-1 0 0,0-1 1 0 0,0 0 0 0 0,0 0-1 0 0,0 0 1 0 0,0 1 0 0 0,0-1-1 0 0,0 0 1 0 0,0 0-1 0 0,0 0 1 0 0,0 1 0 0 0,0-1-1 0 0,0 0 1 0 0,0 0-1 0 0,0 0 1 0 0,0 0 0 0 0,1 1-1 0 0,-1-1 1 0 0,0 0 0 0 0,0 0-1 0 0,12 0 1086 0 0,-3-1-1358 0 0,-2-1 306 0 0,-6 2-36 0 0,1-1 0 0 0,-1 1 1 0 0,1 0-1 0 0,-1-1 0 0 0,1 1 0 0 0,-1 0 1 0 0,0 0-1 0 0,1 0 0 0 0,-1 0 0 0 0,1 1 0 0 0,-1-1 1 0 0,1 0-1 0 0,-1 1 0 0 0,1-1 0 0 0,-1 1 0 0 0,3 0 1 0 0,4 4-5 0 0,-7-5-14 0 0,-1 1 0 0 0,1-1 0 0 0,-1 0 0 0 0,1 1 0 0 0,-1-1 0 0 0,1 1 0 0 0,-1-1 0 0 0,1 0 0 0 0,-1 1 0 0 0,1-1 0 0 0,-1 1 0 0 0,0 0 0 0 0,1-1 0 0 0,-1 1 0 0 0,0-1 0 0 0,0 1 0 0 0,1 0 0 0 0,-1-1 0 0 0,0 1 0 0 0,0 0 0 0 0,-2 4 0 0 0,2-4 0 0 0,-3 6 27 0 0,0 1 0 0 0,0-1-1 0 0,-1 1 1 0 0,1-1 0 0 0,-6 7-1 0 0,8-13-16 0 0,1-1 0 0 0,-1 1 0 0 0,1 0 0 0 0,-1 0 1 0 0,1 0-1 0 0,-1-1 0 0 0,1 1 0 0 0,-1 0 0 0 0,1-1 0 0 0,-1 1 0 0 0,0-1 0 0 0,0 1 0 0 0,1-1 0 0 0,-1 1 0 0 0,0-1 0 0 0,0 1 0 0 0,0-1 0 0 0,1 1 0 0 0,-3-1 0 0 0,1 1 63 0 0,1-1 229 0 0,3-1-216 0 0,8-5-13 0 0,0 0-1 0 0,10-8 1 0 0,-12 9-73 0 0,2 1-1 0 0,-9 4 1 0 0,-1-1 0 0 0,0 1 0 0 0,1 0 0 0 0,-1 0 0 0 0,0 0 0 0 0,1-1 0 0 0,-1 1 0 0 0,0 0 0 0 0,1 0 0 0 0,-1 0 0 0 0,0 0 0 0 0,1 0 0 0 0,-1 0 1 0 0,1 0-1 0 0,-1 0 0 0 0,0 0 0 0 0,1 0 0 0 0,-1 0 0 0 0,0 0 0 0 0,1 0 0 0 0,-1 0 0 0 0,1 0 0 0 0,8 3-20 0 0,-7-3-73 0 0,-2 9-795 0 0,0-6 810 0 0,1-1 0 0 0,-1 1 0 0 0,-1 0 0 0 0,1 0 0 0 0,0-1 0 0 0,-1 1 1 0 0,1 0-1 0 0,-2 3 0 0 0,-3 2 42 0 0,1 0 0 0 0,-1 0 1 0 0,0 0-1 0 0,0 0 0 0 0,-1-1 0 0 0,0 0 1 0 0,-8 7-1 0 0,3-3 38 0 0,-9 7 110 0 0,0 0 0 0 0,-1-1 1 0 0,-30 17-1 0 0,36-24-84 0 0,-3 1 135 0 0,-1 0 0 0 0,-1 0 0 0 0,0-2 0 0 0,0-1 0 0 0,-1 0 0 0 0,0-2 0 0 0,0 0-1 0 0,0-1 1 0 0,-41 3 0 0 0,57-8-86 0 0,-6 2 326 0 0,0-1-1 0 0,0-1 1 0 0,-1 0 0 0 0,1 0 0 0 0,-19-5 588 0 0,45-3 427 0 0,-7 5-1038 0 0,9-5 240 0 0,1 1-1 0 0,0 1 0 0 0,31-7 0 0 0,-26 7-200 0 0,99-21 1802 0 0,18-6 195 0 0,-120 28-2251 0 0,115-31 863 0 0,-44 17-3379 0 0,-76 16 320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8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2159 0 0,'7'33'927'0'0,"-2"1"0"0"0,0 0 0 0 0,-1 67-1 0 0,-19 102 6889 0 0,5-99-5234 0 0,9-77-1430 0 0,2 49 0 0 0,1-62-1082 0 0,0 1 0 0 0,0-1 1 0 0,2 0-1 0 0,9 28 0 0 0,-12-41-152 0 0,-1 0-1 0 0,1 1 1 0 0,0-1 0 0 0,0 0 0 0 0,-1 0-1 0 0,1 0 1 0 0,0 0 0 0 0,0 0-1 0 0,0 0 1 0 0,0 0 0 0 0,0 0 0 0 0,0 0-1 0 0,1-1 1 0 0,-1 1 0 0 0,0 0 0 0 0,0-1-1 0 0,2 2 1 0 0,12 1-4626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8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4895 0 0,'0'0'375'0'0,"2"0"-244"0"0,4 2 286 0 0,0-1 1 0 0,0-1-1 0 0,1 1 1 0 0,-1-1-1 0 0,0 0 1 0 0,1 0-1 0 0,11-3 1 0 0,48-13 3057 0 0,-46 10-2412 0 0,31-8 967 0 0,75-19 1843 0 0,-119 32-3640 0 0,-1 0 1 0 0,0 0-1 0 0,1 1 0 0 0,-1 0 1 0 0,8 1-1 0 0,-13-1-201 0 0,0 0 0 0 0,0 1 1 0 0,0-1-1 0 0,0 1 0 0 0,0 0 0 0 0,0-1 1 0 0,0 1-1 0 0,0 0 0 0 0,0-1 0 0 0,-1 1 1 0 0,1 0-1 0 0,0 0 0 0 0,-1 0 0 0 0,1 0 1 0 0,0 0-1 0 0,-1 0 0 0 0,1 0 0 0 0,-1 0 1 0 0,0 0-1 0 0,1 0 0 0 0,-1 0 0 0 0,0 0 1 0 0,0 0-1 0 0,1 0 0 0 0,-1 0 0 0 0,0 0 1 0 0,0 0-1 0 0,0 0 0 0 0,0 0 0 0 0,0 0 1 0 0,-1 2-1 0 0,-1 4 68 0 0,0 0 1 0 0,0-1-1 0 0,0 0 1 0 0,-1 1-1 0 0,0-1 1 0 0,0 0-1 0 0,-1 0 1 0 0,-5 7-1 0 0,-39 43 595 0 0,30-37-461 0 0,-1 2-102 0 0,4-5-60 0 0,-14 18 0 0 0,26-29-10 0 0,-1-1 0 0 0,1 1 0 0 0,1 0-1 0 0,-1 1 1 0 0,1-1 0 0 0,-1 0 0 0 0,2 1-1 0 0,-4 10 1 0 0,5-12-52 0 0,0-1-1 0 0,0 1 1 0 0,0 0-1 0 0,0-1 1 0 0,0 1-1 0 0,1 0 1 0 0,0-1-1 0 0,0 1 1 0 0,0-1-1 0 0,0 1 0 0 0,0-1 1 0 0,1 1-1 0 0,1 2 1 0 0,4 5 21 0 0,0 0 1 0 0,13 14-1 0 0,2 3-10 0 0,2 7-72 0 0,-1 1-1 0 0,-2 1 1 0 0,28 69 0 0 0,-14 7 285 0 0,-31-97-212 0 0,-2 1 1 0 0,1-1-1 0 0,-2 1 0 0 0,-1 33 0 0 0,-3-19 297 0 0,-6 32 0 0 0,7-55-9 0 0,0 1 1 0 0,-1-1 0 0 0,1 0-1 0 0,-2 0 1 0 0,1 0 0 0 0,-1 0-1 0 0,0-1 1 0 0,-9 13-1 0 0,12-19-241 0 0,0 0 0 0 0,0 0 0 0 0,0 0 0 0 0,0 0 0 0 0,0 0 0 0 0,0 0 0 0 0,0 0 0 0 0,0 0-1 0 0,-1-1 1 0 0,1 1 0 0 0,0-1 0 0 0,0 1 0 0 0,-1-1 0 0 0,1 1 0 0 0,0-1 0 0 0,-1 0 0 0 0,1 1 0 0 0,0-1-1 0 0,-1 0 1 0 0,1 0 0 0 0,0 0 0 0 0,-1 0 0 0 0,1 0 0 0 0,0 0 0 0 0,-1-1 0 0 0,1 1 0 0 0,-2-1 0 0 0,1 0-219 0 0,0 0 1 0 0,0 1 0 0 0,1-1 0 0 0,-1 0 0 0 0,0-1 0 0 0,1 1 0 0 0,-1 0 0 0 0,-1-2 0 0 0,-10-15-7433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27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1951 0 0,'-1'16'37'0'0,"0"1"0"0"0,0-1 0 0 0,2 0 0 0 0,2 21 0 0 0,17 63-49 0 0,-10-55 53 0 0,-7-28 5 0 0,115 481 2166 0 0,-83-402-1617 0 0,2 9-135 0 0,43 139 879 0 0,-2-52 46 0 0,-61-157-941 0 0,1-2-1 0 0,1 0 1 0 0,35 44 0 0 0,-30-52 55 0 0,0 0 1 0 0,44 33-1 0 0,-41-37-223 0 0,49 37 436 0 0,-63-50-602 0 0,-12-8-81 0 0,1 1 0 0 0,0 0-1 0 0,0 0 1 0 0,-1 1 0 0 0,1-1-1 0 0,0 0 1 0 0,-1 0 0 0 0,2 3-1 0 0,-2-3 274 0 0,-2-1-296 0 0,0-1 0 0 0,0 1 0 0 0,0-1 0 0 0,0 0 0 0 0,0 1 0 0 0,0-1 0 0 0,1 0 0 0 0,-1 0 0 0 0,0 0-1 0 0,0 0 1 0 0,-1-1 0 0 0,0-1-67 0 0,-3-2-565 0 0,0 1-1 0 0,0-1 0 0 0,0 1 1 0 0,0 0-1 0 0,-1 1 0 0 0,0-1 1 0 0,0 1-1 0 0,-9-4 0 0 0,0 3-2637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28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0 547 3223 0 0,'20'8'87'0'0,"0"-1"1"0"0,0-1-1 0 0,28 4 0 0 0,-15-3 272 0 0,22 2 599 0 0,1-2-1 0 0,80-2 1 0 0,-108-4-644 0 0,0-1 354 0 0,53-6 0 0 0,-40-2 28 0 0,-39 8-512 0 0,1-1 1 0 0,-1 1-1 0 0,1-1 1 0 0,-1 0-1 0 0,1 0 0 0 0,-1 0 1 0 0,0-1-1 0 0,4-1 0 0 0,-4 1-55 0 0,-2 2-116 0 0,0 0-1 0 0,1 0 1 0 0,-1 0-1 0 0,0 0 1 0 0,0 0-1 0 0,0 0 1 0 0,0 0-1 0 0,0 0 1 0 0,0 0-1 0 0,0 0 1 0 0,1 0-1 0 0,-1 0 1 0 0,0 0-1 0 0,0 0 1 0 0,0 0 0 0 0,0-1-1 0 0,0 1 1 0 0,0 0-1 0 0,0 0 1 0 0,0 0-1 0 0,0 0 1 0 0,0 0-1 0 0,0 0 1 0 0,0 0-1 0 0,1 0 1 0 0,-1-1-1 0 0,0 1 1 0 0,0 0-1 0 0,0 0 1 0 0,0 0 0 0 0,0 0-1 0 0,0 0 1 0 0,0 0-1 0 0,0-1 1 0 0,0 1-1 0 0,0 0 1 0 0,0 0-1 0 0,0 0 1 0 0,0 0-1 0 0,-1-8 268 0 0,-1 0 0 0 0,1 0 0 0 0,-1 0-1 0 0,0 0 1 0 0,-1 0 0 0 0,0 1 0 0 0,-4-9 0 0 0,-7-18 593 0 0,-40-119 1831 0 0,31 81-1943 0 0,-1-5-500 0 0,-20-34-31 0 0,24 52-210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28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614 0 1951 0 0,'-2'10'33'0'0,"0"0"1"0"0,-1 0-1 0 0,0 0 0 0 0,-1 0 0 0 0,-7 14 0 0 0,-1 3 179 0 0,-8 15 244 0 0,12-25-206 0 0,-7 19 0 0 0,-39 84 601 0 0,12-28-282 0 0,-57 160 460 0 0,63-148-724 0 0,19-48-154 0 0,-49 158 592 0 0,22-72-238 0 0,3 3 467 0 0,-43 276 0 0 0,63-223 8 0 0,14-114-512 0 0,-10 163 1092 0 0,13-171-1058 0 0,2-1 0 0 0,4 1-1 0 0,17 115 1 0 0,-11-134-303 0 0,4 29 30 0 0,-10-75-187 0 0,1 0 0 0 0,0 0 0 0 0,1 0 1 0 0,0-1-1 0 0,8 15 0 0 0,-9-22 2 0 0,-1 0 0 0 0,1 1 1 0 0,0-1-1 0 0,-1 0 0 0 0,1 0 0 0 0,1-1 0 0 0,-1 1 0 0 0,0-1 0 0 0,1 1 0 0 0,-1-1 0 0 0,1 0 0 0 0,0 0 0 0 0,4 1 0 0 0,23 6-682 0 0,0-4-3282 0 0,-8-3-875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0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0 7199 0 0,'-3'53'2803'0'0,"-2"-1"-1"0"0,-3 0 0 0 0,-15 54 1 0 0,0 3-254 0 0,14-63-1861 0 0,-2 0 0 0 0,-2-1 1 0 0,-18 45-1 0 0,27-83-791 0 0,1 0-1 0 0,-1 0 1 0 0,0 0 0 0 0,-1-1-1 0 0,1 0 1 0 0,-11 11 0 0 0,12-14-56 0 0,0 0 0 0 0,0-1 0 0 0,-1 1 0 0 0,1-1 0 0 0,0 0 1 0 0,-1 0-1 0 0,0 0 0 0 0,1 0 0 0 0,-1 0 0 0 0,0-1 0 0 0,0 0 0 0 0,0 0 0 0 0,0 0 0 0 0,-5 0 1 0 0,-5-1-5000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5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4287 0 0,'4'0'332'0'0,"51"-3"2796"0"0,82-15 0 0 0,-46 5-273 0 0,32-14 987 0 0,-90 19-3519 0 0,-10 2-1260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0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5671 0 0,'2'14'403'0'0,"0"0"0"0"0,-1 1 0 0 0,-1 27-1 0 0,0-28 859 0 0,0-1 0 0 0,0 1 0 0 0,1-1 0 0 0,4 18 0 0 0,-3-26-842 0 0,-1-1 0 0 0,1 1 1 0 0,0-1-1 0 0,0 1 1 0 0,0-1-1 0 0,1 0 0 0 0,-1 0 1 0 0,1 0-1 0 0,0 0 1 0 0,0-1-1 0 0,0 1 0 0 0,1-1 1 0 0,-1 0-1 0 0,1 0 1 0 0,0 0-1 0 0,5 3 1 0 0,-4-3-73 0 0,0 0 1 0 0,-1-1 0 0 0,1 0-1 0 0,0 0 1 0 0,0-1 0 0 0,0 1 0 0 0,1-1-1 0 0,-1 0 1 0 0,8 1 0 0 0,-2-2 198 0 0,-1-1 0 0 0,1 0 0 0 0,18-3 0 0 0,-25 3-452 0 0,-1 0 0 0 0,0 0 0 0 0,1-1 0 0 0,-1 1 0 0 0,0-1 0 0 0,0 1 0 0 0,0-1 1 0 0,0 0-1 0 0,-1 0 0 0 0,1 0 0 0 0,0-1 0 0 0,2-2 0 0 0,3-5 126 0 0,0 0-1 0 0,7-12 0 0 0,4-5 25 0 0,15-22 225 0 0,-4 6-2068 0 0,-8 16-4956 0 0,1 3-2384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1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4031 0 0,'2'11'1099'0'0,"1"-8"-875"0"0,-1-1 0 0 0,1 0 0 0 0,-1 0 0 0 0,1 0 1 0 0,0 0-1 0 0,0 0 0 0 0,-1 0 0 0 0,2-1 0 0 0,-1 0 0 0 0,0 1 0 0 0,0-1 0 0 0,0 0 0 0 0,0 0 0 0 0,1-1 0 0 0,4 1 0 0 0,7 1 178 0 0,1-2 0 0 0,17 0 0 0 0,-7-1 138 0 0,3 0-274 0 0,-21 0-170 0 0,0 0 1 0 0,0 1 0 0 0,0 0 0 0 0,0 0 0 0 0,0 1 0 0 0,0 0-1 0 0,0 1 1 0 0,13 3 0 0 0,-21-4-96 0 0,1-1-1 0 0,0 0 1 0 0,-1 1-1 0 0,1-1 1 0 0,0 0-1 0 0,-1 1 1 0 0,1-1 0 0 0,0 1-1 0 0,-1-1 1 0 0,1 1-1 0 0,-1-1 1 0 0,1 1 0 0 0,-1-1-1 0 0,0 1 1 0 0,1 0-1 0 0,-1-1 1 0 0,1 1-1 0 0,-1 0 1 0 0,0-1 0 0 0,0 1-1 0 0,1 0 1 0 0,-1-1-1 0 0,0 1 1 0 0,0 0 0 0 0,0 0-1 0 0,0-1 1 0 0,0 1-1 0 0,0 0 1 0 0,0 0-1 0 0,0-1 1 0 0,0 2 0 0 0,0 1-3 0 0,1 27 17 0 0,0-1 0 0 0,-2 1 0 0 0,-1 0 0 0 0,-7 34 0 0 0,-2 29 38 0 0,-12 84 270 0 0,21-161-318 0 0,1-10 11 0 0,0-1-1 0 0,-1 1 1 0 0,1-1 0 0 0,-1 1-1 0 0,-5 10 1 0 0,7-16-13 0 0,0 0 1 0 0,-1 0-1 0 0,1 0 0 0 0,0 1 1 0 0,0-1-1 0 0,-1 0 1 0 0,1 0-1 0 0,0 0 0 0 0,-1 0 1 0 0,1 1-1 0 0,0-1 1 0 0,0 0-1 0 0,-1 0 1 0 0,1 0-1 0 0,0 0 0 0 0,-1 0 1 0 0,1 0-1 0 0,0 0 1 0 0,-1 0-1 0 0,1 0 1 0 0,0 0-1 0 0,0 0 0 0 0,-1 0 1 0 0,1 0-1 0 0,0 0 1 0 0,-1 0-1 0 0,1-1 1 0 0,0 1-1 0 0,-1 0 0 0 0,1 0 1 0 0,0 0-1 0 0,0 0 1 0 0,-1-1-1 0 0,-8-5-599 0 0,2-3-2243 0 0,-1-2-968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1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2071 0 0,'30'367'5971'0'0,"-18"-42"-1860"0"0,-4-78-610 0 0,3-43-1221 0 0,-11-199-2271 0 0,0 0-1 0 0,1-1 1 0 0,-1 1 0 0 0,4 7 0 0 0,-3-9-264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1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1 6191 0 0,'0'0'20'0'0,"-1"0"1"0"0,1 0-1 0 0,0 0 0 0 0,-1 0 0 0 0,1 0 0 0 0,-1 0 0 0 0,1 0 0 0 0,0 0 0 0 0,-1 0 0 0 0,1 0 0 0 0,-1 0 0 0 0,1 1 0 0 0,0-1 1 0 0,-1 0-1 0 0,1 0 0 0 0,0 1 0 0 0,-1-1 0 0 0,1 0 0 0 0,0 0 0 0 0,0 1 0 0 0,-1-1 0 0 0,1 0 0 0 0,0 1 0 0 0,0-1 0 0 0,-1 0 0 0 0,1 1 1 0 0,0-1-1 0 0,0 0 0 0 0,0 1 0 0 0,0-1 0 0 0,0 1 0 0 0,0-1 0 0 0,-1 1 0 0 0,-4 16-75 0 0,4-16 83 0 0,-11 42 1392 0 0,-3 0 0 0 0,-2-1 0 0 0,-1-1 0 0 0,-2 0-1 0 0,-2-2 1 0 0,-1 0 0 0 0,-35 43 0 0 0,48-71-1217 0 0,0 0 0 0 0,0 0 0 0 0,-2-1 1 0 0,-17 13-1 0 0,5-9-82 0 0</inkml:trace>
  <inkml:trace contextRef="#ctx0" brushRef="#br0" timeOffset="1">468 28 2159 0 0,'14'-2'192'0'0,"2"10"-192"0"0,-5 8 0 0 0,3 5 0 0 0,1-1 1376 0 0,-4-2 248 0 0,-2-5 40 0 0,1 1 16 0 0,-1 0-272 0 0,-1 1-64 0 0,0-4 0 0 0,0 0-8 0 0,-1 0 8 0 0,1 0-752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2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535 63 5351 0 0,'19'-3'480'0'0,"-3"-2"-384"0"0,2 0 600 0 0,-3-3 120 0 0,1 0 24 0 0,2 0 8 0 0,-1 2-384 0 0,-2 0-80 0 0,-1 1-8 0 0,-1 2-8 0 0,-2 0-296 0 0,-1 1-72 0 0</inkml:trace>
  <inkml:trace contextRef="#ctx0" brushRef="#br0" timeOffset="1">0 729 4895 0 0,'27'-14'1971'0'0,"-1"0"-1"0"0,25-19 1 0 0,-2 2 87 0 0,254-182 5840 0 0,-239 165-6114 0 0,-60 44-1672 0 0,41-30 1481 0 0,1 2-1 0 0,56-29 0 0 0,-49 31-538 0 0,8-4-433 0 0,-60 34-613 0 0,1-1 0 0 0,-1 0 0 0 0,1 0 0 0 0,-1 0 1 0 0,1 0-1 0 0,-1 0 0 0 0,1 0 0 0 0,-1 0 0 0 0,0 0 0 0 0,0 0 0 0 0,0 0 0 0 0,2-3 0 0 0,4-3-299 0 0,-11-1-2883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2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5671 0 0,'17'149'1520'0'0,"-8"-56"2632"0"0,4 79 4285 0 0,0-1-2973 0 0,-7-70-2326 0 0,-2-60-1796 0 0,-8-43-1087 0 0,-1-5-283 0 0,-9-20-1089 0 0,5 11 418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2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73 206 5927 0 0,'-15'11'528'0'0,"-1"0"-424"0"0,3-1 712 0 0,2-4 144 0 0,1 2 24 0 0,2-5 912 0 0,15-11-2424 0 0,4-1-144 0 0,3-1-24 0 0</inkml:trace>
  <inkml:trace contextRef="#ctx0" brushRef="#br0" timeOffset="1">843 1 6911 0 0,'0'0'59'0'0,"6"1"203"0"0,0 0 1 0 0,0 0 0 0 0,-1 1-1 0 0,1-1 1 0 0,-1 2-1 0 0,1-1 1 0 0,-1 0-1 0 0,0 1 1 0 0,8 6-1 0 0,-4-1 1825 0 0,-6-6-1429 0 0,-1 0 0 0 0,1 0 0 0 0,-1 0-1 0 0,1 1 1 0 0,-1-1 0 0 0,0 1 0 0 0,0-1 0 0 0,0 1 0 0 0,-1 0-1 0 0,1 0 1 0 0,-1 0 0 0 0,1 0 0 0 0,-1 0 0 0 0,0 0-1 0 0,1 4 1 0 0,-1 0-140 0 0,0 1-1 0 0,-1-1 1 0 0,0 0-1 0 0,0 1 1 0 0,-1-1-1 0 0,0 0 1 0 0,0 0 0 0 0,0 0-1 0 0,-1 1 1 0 0,0-1-1 0 0,-1-1 1 0 0,0 1-1 0 0,0 0 1 0 0,0-1-1 0 0,-8 12 1 0 0,6-10-359 0 0,-1 0 0 0 0,0 0 0 0 0,-1 0 0 0 0,0-1 0 0 0,0 0-1 0 0,0 0 1 0 0,-1-1 0 0 0,0 0 0 0 0,0-1 0 0 0,-1 1 0 0 0,-10 4 0 0 0,15-9-223 0 0,-1 1 0 0 0,1-1 0 0 0,-1 0 0 0 0,1 0 0 0 0,-1 0 0 0 0,1-1 0 0 0,-8 1 0 0 0,-13-2-284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3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72 4319 0 0,'0'0'332'0'0,"1"0"-84"0"0,4-2 204 0 0,-1 0 0 0 0,1-1-1 0 0,-1 0 1 0 0,0 0-1 0 0,0 0 1 0 0,7-6 0 0 0,-5 4 596 0 0,-1 0 0 0 0,1 1 0 0 0,11-7 0 0 0,-10 7-134 0 0,1 1 1 0 0,0 0-1 0 0,0 0 1 0 0,0 1 0 0 0,1 0-1 0 0,-1 0 1 0 0,11 0-1 0 0,-17 1-825 0 0,1 1-1 0 0,0 0 0 0 0,-1 0 0 0 0,1 0 0 0 0,0 1 1 0 0,-1-1-1 0 0,1 1 0 0 0,-1-1 0 0 0,1 1 1 0 0,0 0-1 0 0,-1 0 0 0 0,0 0 0 0 0,1 0 0 0 0,-1 0 1 0 0,0 1-1 0 0,1-1 0 0 0,-1 1 0 0 0,0-1 0 0 0,0 1 1 0 0,0 0-1 0 0,0 0 0 0 0,0 0 0 0 0,-1 0 1 0 0,1 0-1 0 0,-1 0 0 0 0,3 5 0 0 0,1 5 11 0 0,-1 1 0 0 0,6 23-1 0 0,-8-24-323 0 0,1-1-1 0 0,0 0 1 0 0,1 0-1 0 0,10 19 0 0 0,53 96-2610 0 0,-55-98 2893 0 0,-1 0 0 0 0,13 50 0 0 0,-17-49 60 0 0,0 0 0 0 0,-3 1 0 0 0,0 0-1 0 0,-2 0 1 0 0,-2 35 0 0 0,-13 47 856 0 0,9-90-307 0 0,-1 0 0 0 0,-1 0-1 0 0,-14 31 1 0 0,12-34 109 0 0,-2 0 0 0 0,0-1-1 0 0,-1 0 1 0 0,-1-1 0 0 0,0 0 0 0 0,-30 29-1 0 0,37-41-531 0 0,-1 0-1 0 0,0 0 0 0 0,-1-1 1 0 0,1 0-1 0 0,-1 0 1 0 0,1-1-1 0 0,-1 0 0 0 0,0 0 1 0 0,-13 3-1 0 0,14-4-134 0 0,0-2-1 0 0,0 1 1 0 0,0-1-1 0 0,0 0 1 0 0,0 0-1 0 0,0 0 1 0 0,0-1-1 0 0,0 0 1 0 0,1 0-1 0 0,-1-1 1 0 0,0 1-1 0 0,0-1 1 0 0,-9-5-1 0 0,6 2-114 0 0,1 0 0 0 0,0 0 0 0 0,0 0 0 0 0,0-1 0 0 0,1-1 0 0 0,0 1 0 0 0,0-1 0 0 0,0 0 0 0 0,1-1 0 0 0,0 0 0 0 0,1 0 1 0 0,-6-9-1 0 0,6 7-566 0 0,0-1 1 0 0,0-1 0 0 0,-5-17 0 0 0,7 17-1371 0 0,0-1 1 0 0,2 1-1 0 0,-2-17 1 0 0,5-21-7525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3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2071 0 0,'19'190'8963'0'0,"-2"-19"-1509"0"0,-10-57-6136 0 0,-10 244 1482 0 0,-3-278-2391 0 0,8-72-2512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4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65 5695 0 0,'2'-2'443'0'0,"19"-15"-343"0"0,-17 13 331 0 0,0 0 0 0 0,0 1 0 0 0,1-1 0 0 0,-1 1-1 0 0,1 0 1 0 0,0 0 0 0 0,0 1 0 0 0,0-1 0 0 0,0 1 0 0 0,9-2 0 0 0,3 0 930 0 0,1 1-1 0 0,-1 1 1 0 0,1 1 0 0 0,-1 1-1 0 0,36 3 1 0 0,-16 1-47 0 0,62 17 0 0 0,-88-19-1120 0 0,0 2-1 0 0,0 0 0 0 0,0 0 0 0 0,-1 1 0 0 0,1 0 0 0 0,-2 1 1 0 0,1 0-1 0 0,0 1 0 0 0,-1 0 0 0 0,12 13 0 0 0,-17-15-114 0 0,0 0-1 0 0,-1 0 1 0 0,1 1 0 0 0,-1-1-1 0 0,-1 1 1 0 0,1 0-1 0 0,-1 0 1 0 0,0 0-1 0 0,-1 0 1 0 0,1 1 0 0 0,-1-1-1 0 0,0 10 1 0 0,0 2 129 0 0,-1-1 1 0 0,0 0 0 0 0,-5 25-1 0 0,-1-11-49 0 0,-1-2 0 0 0,-2 1 0 0 0,0-1 0 0 0,-2-1 0 0 0,-1 1 1 0 0,-2-2-1 0 0,-23 36 0 0 0,5-16 93 0 0,-2-1-1 0 0,-2-2 1 0 0,-45 41 0 0 0,67-69-36 0 0,14-15-140 0 0,1-1-7 0 0,30-2-3 0 0,37-6 0 0 0,14-1 62 0 0,-28 4-117 0 0,-38 2-11 0 0,-1 1 0 0 0,1 1 0 0 0,0 1 0 0 0,0 0 0 0 0,0 1 0 0 0,20 4 0 0 0,-33-4 16 0 0,1 0-1 0 0,-1 0 1 0 0,0 1-1 0 0,0-1 1 0 0,0 1-1 0 0,0-1 1 0 0,0 1-1 0 0,0 0 1 0 0,0 0-1 0 0,0 1 1 0 0,-1-1-1 0 0,1 0 1 0 0,-1 1-1 0 0,0 0 1 0 0,0-1-1 0 0,0 1 1 0 0,0 0-1 0 0,0 0 1 0 0,-1 0-1 0 0,1 0 1 0 0,-1 1-1 0 0,0-1 1 0 0,0 0-1 0 0,0 0 1 0 0,0 1 0 0 0,0-1-1 0 0,-1 1 1 0 0,0-1-1 0 0,1 1 1 0 0,-1-1-1 0 0,-1 1 1 0 0,1-1-1 0 0,0 0 1 0 0,-1 1-1 0 0,-1 3 1 0 0,-2 11 194 0 0,-1 0-1 0 0,-1-1 1 0 0,-1 1 0 0 0,-15 28 0 0 0,3-13 91 0 0,-2-1 1 0 0,-1 0-1 0 0,-1-2 0 0 0,-1-1 1 0 0,-38 34-1 0 0,30-34-163 0 0,-2-2-1 0 0,0-2 1 0 0,-2-1-1 0 0,-58 30 1 0 0,77-47-138 0 0,0 0 0 0 0,-1-1 0 0 0,-31 7 0 0 0,39-11 0 0 0,0 0 0 0 0,-1-1 0 0 0,1 0 0 0 0,-1-1 0 0 0,1 0 0 0 0,-1-1 0 0 0,1 0 0 0 0,-11-3 0 0 0,18 4-35 0 0,0-1 0 0 0,0 0 0 0 0,0 0 0 0 0,1 0 0 0 0,-1-1 0 0 0,0 1 1 0 0,1-1-1 0 0,-1 1 0 0 0,1-1 0 0 0,-1 0 0 0 0,1 0 0 0 0,0 0 0 0 0,0 0 0 0 0,0 0 0 0 0,-3-5 0 0 0,3 3-63 0 0,0 0 0 0 0,0 0 0 0 0,0 0-1 0 0,1-1 1 0 0,-1 1 0 0 0,1-1-1 0 0,0 1 1 0 0,1-1 0 0 0,-1-5 0 0 0,0 5-216 0 0,1 0 0 0 0,0 0-1 0 0,0 0 1 0 0,1 0 0 0 0,0-6 0 0 0,0 7-925 0 0,0 1 0 0 0,0-1 0 0 0,1 1 0 0 0,-1-1 0 0 0,3-3 0 0 0,11-16-8197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6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5039 0 0,'5'-13'448'0'0,"2"1"-360"0"0,-1 7-88 0 0,4-3 0 0 0,-5-8 472 0 0,0 3 72 0 0,3 4 24 0 0,-1 1 0 0 0,-2-3-336 0 0,0 3-64 0 0,5 3-8 0 0,-2 1-8 0 0,2 1-152 0 0,1 1 0 0 0,2 1 64 0 0,2 6-2320 0 0,0 1-464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4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86 374 7111 0 0,'19'4'548'0'0,"-18"-4"-394"0"0,1 0-1 0 0,0 0 0 0 0,-1 0 1 0 0,1-1-1 0 0,-1 1 0 0 0,1 0 0 0 0,0 0 1 0 0,-1-1-1 0 0,1 1 0 0 0,-1-1 1 0 0,1 0-1 0 0,-1 1 0 0 0,1-1 0 0 0,-1 0 1 0 0,0 0-1 0 0,1 0 0 0 0,0-1 1 0 0,2-1 434 0 0,19-12 1737 0 0,-1 0 0 0 0,25-25 0 0 0,-33 27-1826 0 0,-1-1-1 0 0,0-1 0 0 0,0 0 0 0 0,-2-1 0 0 0,0 0 1 0 0,16-33-1 0 0,-25 46-483 0 0,3-8 302 0 0,0-1 1 0 0,0 0-1 0 0,-1 0 0 0 0,0 0 1 0 0,2-16-1 0 0,-6 25-246 0 0,1 1 1 0 0,-1 0-1 0 0,0 0 0 0 0,0-1 0 0 0,0 1 0 0 0,0 0 1 0 0,0-1-1 0 0,-1 1 0 0 0,1 0 0 0 0,-1 0 0 0 0,1-1 1 0 0,-1 1-1 0 0,0 0 0 0 0,0 0 0 0 0,0 0 0 0 0,0 0 1 0 0,0 0-1 0 0,-1 0 0 0 0,1 0 0 0 0,-1 0 1 0 0,1 1-1 0 0,-1-1 0 0 0,1 0 0 0 0,-1 1 0 0 0,0 0 1 0 0,0-1-1 0 0,0 1 0 0 0,0 0 0 0 0,0 0 0 0 0,0 0 1 0 0,0 0-1 0 0,0 0 0 0 0,0 0 0 0 0,-1 1 0 0 0,1-1 1 0 0,0 1-1 0 0,-4-1 0 0 0,-2 0 17 0 0,0 0 1 0 0,0 0-1 0 0,-1 1 0 0 0,1 0 0 0 0,0 1 1 0 0,0 0-1 0 0,-1 0 0 0 0,1 1 0 0 0,0 0 1 0 0,-8 3-1 0 0,5-1 48 0 0,0 1 1 0 0,0 0 0 0 0,1 1-1 0 0,0 0 1 0 0,1 1 0 0 0,-16 13 0 0 0,13-9-17 0 0,0 1 0 0 0,1 0 0 0 0,1 1 0 0 0,0 0 0 0 0,0 1 1 0 0,2 0-1 0 0,-1 0 0 0 0,2 1 0 0 0,0 0 0 0 0,-7 23 0 0 0,9-17 209 0 0,1 0 0 0 0,0 1 0 0 0,0 31-1 0 0,7 66 892 0 0,-1-101-1112 0 0,0 0 1 0 0,1-1-1 0 0,2 1 1 0 0,10 29-1 0 0,-11-37-73 0 0,0 0-1 0 0,1 0 1 0 0,0-1-1 0 0,1 0 1 0 0,0 0 0 0 0,0 0-1 0 0,1-1 1 0 0,0 0-1 0 0,11 8 1 0 0,-15-13-35 0 0,1 0 0 0 0,0 0 0 0 0,0-1 0 0 0,1 0 0 0 0,-1 0 0 0 0,0 0 0 0 0,1 0 0 0 0,-1-1 0 0 0,1 0 0 0 0,-1 0 0 0 0,1 0 0 0 0,0 0 0 0 0,-1-1 0 0 0,1 1 0 0 0,0-1 0 0 0,0-1 0 0 0,-1 1 0 0 0,1-1 0 0 0,7-1 0 0 0,-3 0 0 0 0,0-1 0 0 0,0-1 0 0 0,0 1 0 0 0,0-1 0 0 0,-1-1 0 0 0,1 1 0 0 0,-1-1 0 0 0,12-11 0 0 0,1-3-154 0 0,0-1 0 0 0,-2-1 0 0 0,0 0 0 0 0,-2-2 0 0 0,28-45 0 0 0,-21 31-889 0 0,-2 0-54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5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1058 2359 0 0,'-1'8'250'0'0,"0"0"0"0"0,1 0 0 0 0,1 10-1 0 0,10 6 10423 0 0,-3-27-9721 0 0,-3 0-441 0 0,0 0-1 0 0,0 0 1 0 0,0-1 0 0 0,0 1 0 0 0,-1-1 0 0 0,0 0 0 0 0,0-1 0 0 0,0 1 0 0 0,7-10 0 0 0,1-6 338 0 0,13-26-1 0 0,-6 9-55 0 0,53-111 184 0 0,-42 83-747 0 0,-1-3-63 0 0,-3-2 0 0 0,-2-1-1 0 0,17-95 1 0 0,-30 93 591 0 0,-3 1 1 0 0,-2-116-1 0 0,-6 182-595 0 0,0 1 1 0 0,0 0-1 0 0,-1 0 0 0 0,0 0 1 0 0,0 0-1 0 0,0 0 0 0 0,-2-6 1 0 0,2 9 71 0 0,-5 2-44 0 0,-2 1 294 0 0,1 10-78 0 0,-8 20-96 0 0,1 1-1 0 0,2 0 0 0 0,-9 37 0 0 0,0 2-99 0 0,-9 20 12 0 0,4 0 0 0 0,5 2 0 0 0,-17 161 0 0 0,30 23 376 0 0,11-210-427 0 0,3-1 1 0 0,16 76-1 0 0,-18-124-171 0 0,1 0 0 0 0,1-1 0 0 0,12 28 0 0 0,-16-40 0 0 0,0-1 0 0 0,1 1 0 0 0,-1 0 0 0 0,1-1 0 0 0,0 0 0 0 0,1 0 0 0 0,-1 0 0 0 0,1 0 0 0 0,-1 0 0 0 0,1-1 0 0 0,1 1 0 0 0,-1-1 0 0 0,0 0 0 0 0,1-1 0 0 0,-1 1 0 0 0,1-1 0 0 0,5 3 0 0 0,-6-5 0 0 0,0 1 0 0 0,0-1 0 0 0,0 1 0 0 0,0-1 0 0 0,0-1 0 0 0,-1 1 0 0 0,1 0 0 0 0,0-1 0 0 0,0 0 0 0 0,0 0 0 0 0,-1 0 0 0 0,1 0 0 0 0,0-1 0 0 0,-1 1 0 0 0,0-1 0 0 0,1 0 0 0 0,-1 0 0 0 0,4-3 0 0 0,3-3 0 0 0,0-1 0 0 0,0 1 0 0 0,16-21 0 0 0,-4 1-446 0 0,-2 0 0 0 0,-1-1 0 0 0,29-63 0 0 0,30-102-3379 0 0,-47 111 2130 0 0,-18 48-4861 0 0,-1 0-1624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5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 8031 0 0,'-11'103'2129'0'0,"6"-64"1408"0"0,-2-1-1 0 0,-13 38 1 0 0,10-37-1702 0 0,1 0 0 0 0,2 1 0 0 0,-4 64 0 0 0,11-91-1818 0 0,1-3-17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6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1084 5383 0 0,'0'0'416'0'0,"0"2"-234"0"0,1 10 174 0 0,0 0 0 0 0,-2 1 0 0 0,-1 15 0 0 0,-1 23 1136 0 0,4 37-277 0 0,5 77-717 0 0,-2-128-262 0 0,6 42 1001 0 0,-8-69-656 0 0,0-1-1 0 0,1 1 0 0 0,0-1 0 0 0,1 0 0 0 0,0 0 0 0 0,6 10 1 0 0,-9-18-444 0 0,0 1 0 0 0,0 0 1 0 0,0-1-1 0 0,1 1 1 0 0,-1 0-1 0 0,0-1 0 0 0,1 0 1 0 0,-1 1-1 0 0,1-1 1 0 0,0 0-1 0 0,-1 0 0 0 0,1 0 1 0 0,0 0-1 0 0,0 0 1 0 0,-1 0-1 0 0,1 0 1 0 0,0 0-1 0 0,0-1 0 0 0,0 1 1 0 0,0-1-1 0 0,0 0 1 0 0,0 1-1 0 0,0-1 0 0 0,0 0 1 0 0,0 0-1 0 0,0 0 1 0 0,0 0-1 0 0,0-1 0 0 0,0 1 1 0 0,3-1-1 0 0,-1-1 0 0 0,-1 1 0 0 0,1-1-1 0 0,0 0 1 0 0,-1 0-1 0 0,0 0 1 0 0,1-1 0 0 0,-1 1-1 0 0,0-1 1 0 0,0 1 0 0 0,0-1-1 0 0,-1 0 1 0 0,1 0 0 0 0,-1-1-1 0 0,4-5 1 0 0,6-12 396 0 0,-2-1 0 0 0,15-44 1 0 0,-14 35-229 0 0,-5 13-158 0 0,1-1 0 0 0,-2 0-1 0 0,-1 1 1 0 0,0-2 0 0 0,1-26 0 0 0,-4 45-123 0 0,-1 0-1 0 0,0 0 0 0 0,0 0 0 0 0,0 0 0 0 0,0 0 0 0 0,0 0 0 0 0,0 0 1 0 0,-1 0-1 0 0,1 0 0 0 0,0 1 0 0 0,0-1 0 0 0,-1 0 0 0 0,1 0 0 0 0,0 0 1 0 0,-1 0-1 0 0,1 0 0 0 0,-1 1 0 0 0,1-1 0 0 0,-1 0 0 0 0,1 0 0 0 0,-1 1 1 0 0,0-1-1 0 0,1 1 0 0 0,-1-1 0 0 0,0 0 0 0 0,0 1 0 0 0,1-1 0 0 0,-1 1 1 0 0,0-1-1 0 0,0 1 0 0 0,0 0 0 0 0,0-1 0 0 0,0 1 0 0 0,1 0 0 0 0,-1 0 0 0 0,0-1 1 0 0,0 1-1 0 0,-1 0 0 0 0,0 0-11 0 0,0 1 1 0 0,-1-1-1 0 0,1 0 1 0 0,0 1-1 0 0,0-1 1 0 0,0 1-1 0 0,0 0 1 0 0,0 0-1 0 0,0 0 1 0 0,0 0 0 0 0,0 0-1 0 0,0 0 1 0 0,1 0-1 0 0,-1 1 1 0 0,-1 1-1 0 0,-4 4 40 0 0,1 1 0 0 0,0 0 0 0 0,0 0-1 0 0,-8 16 1 0 0,-14 39 208 0 0,26-59-243 0 0,-13 35 433 0 0,1 0-1 0 0,-10 49 1 0 0,19-59 72 0 0,0 0-1 0 0,2 0 1 0 0,1 0 0 0 0,2 29-1 0 0,0-48-383 0 0,1-1-1 0 0,0 0 0 0 0,1 1 0 0 0,0-1 0 0 0,1 0 0 0 0,0 0 1 0 0,4 9-1 0 0,-6-15-111 0 0,0-1 0 0 0,0 0 0 0 0,0 0 0 0 0,1 0 0 0 0,-1 0 0 0 0,0 0 0 0 0,1 0 0 0 0,0 0 0 0 0,0 0 0 0 0,-1-1 0 0 0,1 1 0 0 0,0-1 0 0 0,0 1 0 0 0,0-1 0 0 0,1 0 0 0 0,-1 0 0 0 0,0 1 0 0 0,0-2 0 0 0,1 1 0 0 0,-1 0 1 0 0,0 0-1 0 0,1-1 0 0 0,-1 1 0 0 0,1-1 0 0 0,-1 0 0 0 0,1 0 0 0 0,-1 0 0 0 0,1 0 0 0 0,-1 0 0 0 0,1-1 0 0 0,3 0 0 0 0,2-1-26 0 0,0-1 0 0 0,0 0 0 0 0,0-1 0 0 0,-1 0 0 0 0,1 0 0 0 0,-1 0 0 0 0,0-1 0 0 0,0 0 0 0 0,6-6 0 0 0,10-11 0 0 0,21-25 0 0 0,-29 30 0 0 0,63-75 0 0 0,100-153 0 0 0,40-120 0 0 0,26-92 0 0 0,-175 311 0 0 0,61-186 0 0 0,-126 321 0 0 0,3-9 0 0 0,3-20 0 0 0,-9 36 0 0 0,0-1 0 0 0,0 1 0 0 0,-1 0 0 0 0,0-1 0 0 0,0 1 0 0 0,0-1 0 0 0,0 1 0 0 0,-1 0 0 0 0,1-1 0 0 0,-1 1 0 0 0,-2-5 0 0 0,3 8 0 0 0,-1 0 0 0 0,0 0 0 0 0,1 0 0 0 0,-1 0 0 0 0,0 0 0 0 0,0 0 0 0 0,0 0 0 0 0,0 0 0 0 0,0 0 0 0 0,0 0 0 0 0,0 0 0 0 0,0 1 0 0 0,0-1 0 0 0,0 0 0 0 0,0 1 0 0 0,0-1 0 0 0,-1 1 0 0 0,1-1 0 0 0,0 1 0 0 0,0 0 0 0 0,-1-1 0 0 0,1 1 0 0 0,0 0 0 0 0,-1 0 0 0 0,1 0 0 0 0,0 0 0 0 0,0 0 0 0 0,-1 0 0 0 0,1 0 0 0 0,0 0 0 0 0,-1 1 0 0 0,1-1 0 0 0,-1 1 0 0 0,-4 0 0 0 0,0 1 0 0 0,1 0 0 0 0,0 1 0 0 0,0-1 0 0 0,-1 1 0 0 0,-5 5 0 0 0,-12 9 0 0 0,1 1 0 0 0,1 1 0 0 0,1 2 0 0 0,-27 33 0 0 0,11-5 0 0 0,-33 58 0 0 0,52-74 0 0 0,1 0 0 0 0,1 1 0 0 0,2 0 0 0 0,1 2 0 0 0,2-1 0 0 0,2 1 0 0 0,1 0 0 0 0,-4 64 0 0 0,9-5 0 0 0,3 0 0 0 0,17 115 0 0 0,105 480 0 0 0,-88-503 0 0 0,-21-108 0 0 0,-5-22 0 0 0,-2 1 0 0 0,-2 83 0 0 0,-11-47 0 0 0,5-90-240 0 0,1-1 1 0 0,0 1-1 0 0,-1 0 0 0 0,0 0 0 0 0,0-1 1 0 0,0 1-1 0 0,0 0 0 0 0,-1-1 1 0 0,0 1-1 0 0,1-1 0 0 0,-1 0 0 0 0,-3 4 1 0 0,4-6 85 0 0,0 1 1 0 0,-1-1-1 0 0,1 0 0 0 0,-1 0 1 0 0,1 1-1 0 0,-1-1 1 0 0,1 0-1 0 0,-1-1 1 0 0,0 1-1 0 0,1 0 0 0 0,-1 0 1 0 0,0-1-1 0 0,0 1 1 0 0,1-1-1 0 0,-1 1 1 0 0,0-1-1 0 0,0 0 1 0 0,0 0-1 0 0,0 0 0 0 0,0 0 1 0 0,1 0-1 0 0,-1 0 1 0 0,0-1-1 0 0,0 1 1 0 0,0 0-1 0 0,-1-2 0 0 0,-15-3-1919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6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1 499 3767 0 0,'28'-8'173'0'0,"30"-6"0"0"0,14-4 2589 0 0,-27 2 1428 0 0,-1-1 1 0 0,-1-3-1 0 0,70-42 0 0 0,-44 16 323 0 0,81-70 0 0 0,-26 10-4408 0 0,-119 102-105 0 0,3-2 0 0 0,0-1 0 0 0,0-1 0 0 0,-1 1 0 0 0,0-1 0 0 0,9-13 0 0 0,-7 7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6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6647 0 0,'5'44'220'0'0,"7"88"503"0"0,-20 451 12592 0 0,-44 152-8172 0 0,46-672-4862 0 0,-3 102 801 0 0,12-133-729 0 0,5-40-903 0 0,-1-1 67 0 0,-1-1 0 0 0,-1 0 0 0 0,0-1 0 0 0,-1 1 1 0 0,1-1-1 0 0,-2 0 0 0 0,5-21 0 0 0,10-67-7371 0 0,-7 44 1140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7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0 164 5095 0 0,'2'-1'390'0'0,"3"-2"-88"0"0,0 0 0 0 0,0 0 0 0 0,0 0 0 0 0,1 0-1 0 0,-1 1 1 0 0,1 0 0 0 0,0 0 0 0 0,0 1 0 0 0,0 0 0 0 0,-1 0 0 0 0,1 0 0 0 0,8 0 0 0 0,299-46 11023 0 0,-276 38-10231 0 0,-1-1 0 0 0,0-2 0 0 0,62-30 0 0 0,-61 26-279 0 0,-35 15-397 0 0,-2 5-290 0 0,0 8 66 0 0,0-1 0 0 0,-1 1-1 0 0,0-1 1 0 0,-4 16-1 0 0,-9 15 43 0 0,-1 0-1 0 0,-31 57 0 0 0,22-49-158 0 0,-149 276-4774 0 0,115-226-719 0 0,33-58 524 0 0,3-3-871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7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100 131 5959 0 0,'3'47'942'0'0,"-3"1"0"0"0,-1-1-1 0 0,-15 86 1 0 0,2-62 3034 0 0,-42 123 0 0 0,55-191-3849 0 0,0-2-56 0 0,1 1 0 0 0,0-1 1 0 0,-1 0-1 0 0,1 0 0 0 0,-1 0 0 0 0,1 0 1 0 0,-1 0-1 0 0,1 0 0 0 0,-1 1 0 0 0,0-1 0 0 0,0-1 1 0 0,0 1-1 0 0,1 0 0 0 0,-1 0 0 0 0,-2 1 1 0 0,3-2-59 0 0,0 0 0 0 0,0 0 0 0 0,0 0 0 0 0,0 0 0 0 0,0 0 0 0 0,0 0 0 0 0,0 0 0 0 0,0 0 0 0 0,0 0 0 0 0,-1 0 0 0 0,1 0 1 0 0,0 0-1 0 0,0 0 0 0 0,0 0 0 0 0,0 0 0 0 0,0 0 0 0 0,0 0 0 0 0,0 0 0 0 0,0 0 0 0 0,0 0 0 0 0,0 0 0 0 0,0 0 0 0 0,-1 0 1 0 0,1 0-1 0 0,0 0 0 0 0,0 0 0 0 0,0 0 0 0 0,0 0 0 0 0,0 0 0 0 0,0 0 0 0 0,0 0 0 0 0,0 0 0 0 0,0 0 0 0 0,0 0 0 0 0,0 0 1 0 0,0-1-1 0 0,0 1 0 0 0,0 0 0 0 0,0 0 0 0 0,0 0 0 0 0,0 0 0 0 0,0 0 0 0 0,-1 0 0 0 0,1 0 0 0 0,0 0 0 0 0,0 0 0 0 0,0 0 1 0 0,0 0-1 0 0,0-1 0 0 0,0-6 328 0 0,3-8 32 0 0,38-96 186 0 0,-12 39-476 0 0,7-17-18 0 0,70-122 0 0 0,-93 187-9 0 0,22-31 1 0 0,-30 49-43 0 0,-1 0 0 0 0,1 0-1 0 0,1 0 1 0 0,-1 1 0 0 0,1 0-1 0 0,-1 0 1 0 0,2 0 0 0 0,-1 1-1 0 0,0 0 1 0 0,8-4 0 0 0,-12 7-5 0 0,0 1 1 0 0,-1-1 0 0 0,1 1 0 0 0,-1-1 0 0 0,1 1 0 0 0,0 0 0 0 0,0 0 0 0 0,-1-1-1 0 0,1 1 1 0 0,0 0 0 0 0,-1 1 0 0 0,1-1 0 0 0,0 0 0 0 0,-1 0 0 0 0,1 1 0 0 0,0-1 0 0 0,-1 1-1 0 0,1-1 1 0 0,2 2 0 0 0,-1 0 17 0 0,-1 0 0 0 0,1 0-1 0 0,-1 0 1 0 0,0 0 0 0 0,0 0-1 0 0,0 1 1 0 0,0-1 0 0 0,0 1 0 0 0,0-1-1 0 0,1 4 1 0 0,2 5 90 0 0,0-1 0 0 0,-1 2 0 0 0,0-1 0 0 0,3 16-1 0 0,10 60 821 0 0,-12-51-330 0 0,3 0 1 0 0,13 41-1 0 0,-17-66-422 0 0,0-1 1 0 0,1 1-1 0 0,0-1 0 0 0,0 0 0 0 0,1-1 0 0 0,1 1 1 0 0,7 8-1 0 0,-11-15-129 0 0,0 0 1 0 0,0 0 0 0 0,0-1-1 0 0,0 1 1 0 0,0-1-1 0 0,0 0 1 0 0,1 0 0 0 0,-1 0-1 0 0,1 0 1 0 0,0-1-1 0 0,-1 1 1 0 0,1-1 0 0 0,0 0-1 0 0,0 0 1 0 0,0-1-1 0 0,0 1 1 0 0,0-1 0 0 0,0 1-1 0 0,0-1 1 0 0,0-1-1 0 0,0 1 1 0 0,0 0-1 0 0,5-2 1 0 0,-1-1 21 0 0,-1 1 0 0 0,1-1 0 0 0,-1-1 0 0 0,1 1 0 0 0,-1-1 0 0 0,0-1 0 0 0,-1 1 0 0 0,1-1 0 0 0,-1 0-1 0 0,0 0 1 0 0,0-1 0 0 0,-1 0 0 0 0,1 0 0 0 0,5-10 0 0 0,3-5 57 0 0,-1-1 0 0 0,0 0-1 0 0,10-30 1 0 0,-16 37-71 0 0,-1-1 0 0 0,-1 0-1 0 0,0 0 1 0 0,-1-1 0 0 0,-1 1 0 0 0,-1-1 0 0 0,0 1-1 0 0,-1-1 1 0 0,-1 0 0 0 0,-1 0 0 0 0,0 1 0 0 0,-6-29-1 0 0,6 41-40 0 0,0 1-1 0 0,0 0 1 0 0,0 0 0 0 0,-1 0-1 0 0,1 0 1 0 0,-1 0-1 0 0,1 0 1 0 0,-1 0-1 0 0,0 0 1 0 0,-1 1-1 0 0,1-1 1 0 0,0 1-1 0 0,-1-1 1 0 0,-4-2-1 0 0,3 2-3 0 0,0 1 0 0 0,0-1-1 0 0,-1 1 1 0 0,1 1-1 0 0,-1-1 1 0 0,1 1-1 0 0,-1-1 1 0 0,0 1-1 0 0,-6 0 1 0 0,-8 0-106 0 0,0 1 0 0 0,0 1 0 0 0,0 1 0 0 0,-23 4 0 0 0,20-2-214 0 0,8-2-481 0 0,-17 3 34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8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5119 0 0,'1'1'396'0'0,"1"8"-293"0"0,-1-1 0 0 0,0 1 0 0 0,0 0-1 0 0,-1-1 1 0 0,-1 12 0 0 0,1 9 292 0 0,13 193 10521 0 0,-5-95-7328 0 0,-2-16-1284 0 0,16 384 3429 0 0,-25 34-3252 0 0,-1-285-1666 0 0,4-241-807 0 0,1 135 338 0 0,1-113-360 0 0,1 0-1 0 0,1 0 1 0 0,10 35-1 0 0,-14-57-125 0 0,2 0 0 0 0,-1 0-1 0 0,0 0 1 0 0,1 0-1 0 0,-1 0 1 0 0,1 0 0 0 0,0 0-1 0 0,0-1 1 0 0,0 1 0 0 0,0-1-1 0 0,3 3 1 0 0,-5-5 38 0 0,1 1 0 0 0,0-1 0 0 0,-1 1 0 0 0,1-1 0 0 0,0 1 0 0 0,0-1 0 0 0,-1 0 0 0 0,1 1 0 0 0,0-1 1 0 0,0 0-1 0 0,0 0 0 0 0,0 0 0 0 0,-1 0 0 0 0,1 0 0 0 0,0 0 0 0 0,0 0 0 0 0,0 0 0 0 0,1 0 0 0 0,-1 0-82 0 0,0-1-1 0 0,0 1 1 0 0,1-1-1 0 0,-1 0 1 0 0,0 1 0 0 0,0-1-1 0 0,0 0 1 0 0,0 0-1 0 0,0 0 1 0 0,0 1 0 0 0,0-1-1 0 0,0 0 1 0 0,0 0-1 0 0,-1-1 1 0 0,2 0-1 0 0,2-5-1578 0 0,-1 1 0 0 0,1-1 0 0 0,-2 1 0 0 0,4-10 0 0 0,2-13-5727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8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0 262 6191 0 0,'9'-77'638'0'0,"-8"65"-584"0"0,2 0 1 0 0,0 0-1 0 0,0 0 1 0 0,1 0-1 0 0,0 1 1 0 0,1-1-1 0 0,10-15 1 0 0,-12 21 209 0 0,1 1 1 0 0,0 0 0 0 0,1 0-1 0 0,-1 0 1 0 0,1 1-1 0 0,0-1 1 0 0,0 1-1 0 0,0 0 1 0 0,1 1-1 0 0,-1-1 1 0 0,1 1-1 0 0,0 0 1 0 0,0 0-1 0 0,0 1 1 0 0,0 0-1 0 0,7-2 1 0 0,2 1 815 0 0,0 1 1 0 0,0 1-1 0 0,1 0 0 0 0,26 2 1 0 0,64 12 2343 0 0,-63-6-2041 0 0,120 22 2972 0 0,-160-29-4208 0 0,0 1 1 0 0,1 0-1 0 0,-1 0 0 0 0,0 0 1 0 0,0 0-1 0 0,0 1 0 0 0,0-1 1 0 0,0 1-1 0 0,0 0 1 0 0,0-1-1 0 0,0 2 0 0 0,-1-1 1 0 0,1 0-1 0 0,-1 0 0 0 0,0 1 1 0 0,4 4-1 0 0,-4-4 18 0 0,-1 0 0 0 0,1 0 0 0 0,-1 1 1 0 0,0-1-1 0 0,0 1 0 0 0,0-1 0 0 0,-1 1 0 0 0,1-1 0 0 0,-1 1 0 0 0,1-1 0 0 0,-1 1 0 0 0,0 0 0 0 0,-1-1 0 0 0,1 1 0 0 0,-2 5 0 0 0,-5 21 3 0 0,-1 0 0 0 0,-1 0 1 0 0,-2-1-1 0 0,-24 48 0 0 0,14-41-55 0 0,0 0 1 0 0,-3-2-1 0 0,-28 33 1 0 0,38-50-187 0 0,-2-1 1 0 0,0 0-1 0 0,-23 17 1 0 0,33-28 21 0 0,-2 0 1 0 0,1-1 0 0 0,0 1-1 0 0,-1-1 1 0 0,0-1 0 0 0,0 1-1 0 0,0-1 1 0 0,0-1-1 0 0,0 0 1 0 0,-1 0 0 0 0,-12 1-1 0 0,18-3-93 0 0,0 0-1 0 0,1 0 0 0 0,-1 0 0 0 0,0 0 1 0 0,0-1-1 0 0,1 0 0 0 0,-1 1 1 0 0,-4-3-1 0 0,-4-6-2386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0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1 147 2527 0 0,'86'14'166'0'0,"-34"-5"475"0"0,1-2 0 0 0,69 1-1 0 0,104-14 692 0 0,178 0 1794 0 0,-200 15-799 0 0,-59-1-1090 0 0,-88-6-838 0 0,502 5 3820 0 0,-479-10-3666 0 0,110-20 0 0 0,-147 15-294 0 0,-1-3 0 0 0,0-1 0 0 0,-1-1-1 0 0,49-25 1 0 0,-39 13 18 0 0,54-26-312 0 0,-77 41-1109 0 0,-10 6-4219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9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0 248 7687 0 0,'0'0'590'0'0,"1"2"-92"0"0,3 7 706 0 0,0 0-1 0 0,-1 1 0 0 0,0 0 0 0 0,-1-1 0 0 0,0 1 0 0 0,0 0 1 0 0,-1 12-1 0 0,-2 73 2426 0 0,-1-66-2752 0 0,-2 43 720 0 0,0-31-424 0 0,3-1-1 0 0,5 69 1 0 0,-4-104-952 0 0,1 1 0 0 0,0-1 1 0 0,0 0-1 0 0,0 1 0 0 0,1-1 1 0 0,0 0-1 0 0,0 0 0 0 0,0 0 1 0 0,0 0-1 0 0,1 0 0 0 0,0-1 1 0 0,0 1-1 0 0,0-1 0 0 0,1 0 1 0 0,-1 1-1 0 0,8 5 0 0 0,-10-10-202 0 0,1 1 0 0 0,-1 0 0 0 0,1 0-1 0 0,0-1 1 0 0,-1 1 0 0 0,1-1-1 0 0,0 1 1 0 0,0-1 0 0 0,-1 0 0 0 0,1 0-1 0 0,0 0 1 0 0,0 0 0 0 0,0 0-1 0 0,-1 0 1 0 0,1 0 0 0 0,0 0 0 0 0,0-1-1 0 0,-1 1 1 0 0,1-1 0 0 0,0 1-1 0 0,-1-1 1 0 0,1 0 0 0 0,0 0 0 0 0,-1 0-1 0 0,1 0 1 0 0,-1 0 0 0 0,0 0-1 0 0,1 0 1 0 0,1-2 0 0 0,5-4 86 0 0,-1 0 0 0 0,0 0-1 0 0,10-14 1 0 0,-15 19-103 0 0,10-14-2 0 0,0-1 0 0 0,-1-1 0 0 0,0 1 0 0 0,-2-1 0 0 0,0-1 0 0 0,-1 0 0 0 0,-1 0 0 0 0,-1-1 0 0 0,7-36 0 0 0,-12 53 0 0 0,-1-1 0 0 0,0 1 0 0 0,1 0 0 0 0,-2 0 0 0 0,1 0 0 0 0,0 0 0 0 0,-1 0 0 0 0,1-1 0 0 0,-1 1 0 0 0,0 0 0 0 0,0 0 0 0 0,0 1 0 0 0,0-1 0 0 0,-1 0 0 0 0,1 0 0 0 0,-1 0 0 0 0,1 1 0 0 0,-1-1 0 0 0,0 1 0 0 0,0-1 0 0 0,-3-1 0 0 0,1 1 0 0 0,0 0 0 0 0,-1 0 0 0 0,1 0 0 0 0,-1 1 0 0 0,0-1 0 0 0,0 1 0 0 0,0 0 0 0 0,0 1 0 0 0,0-1 0 0 0,0 1 0 0 0,-10-1 0 0 0,-24-2-1235 0 0,16 2-2476 0 0,0 0 0 0 0,-40-12 0 0 0</inkml:trace>
  <inkml:trace contextRef="#ctx0" brushRef="#br0" timeOffset="1">758 23 4895 0 0,'1'-14'375'0'0,"-1"14"-275"0"0,0-1-1 0 0,0 1 1 0 0,0-1 0 0 0,0 1-1 0 0,0 0 1 0 0,0-1 0 0 0,0 1-1 0 0,-1-1 1 0 0,1 1 0 0 0,0 0-1 0 0,0-1 1 0 0,0 1 0 0 0,-1 0-1 0 0,1-1 1 0 0,0 1 0 0 0,-1 0-1 0 0,1 0 1 0 0,0-1-1 0 0,-1 1 1 0 0,1 0 0 0 0,0 0-1 0 0,-1-1 1 0 0,1 1 0 0 0,0 0-1 0 0,-1 0 1 0 0,1 0 0 0 0,0 0-1 0 0,-1 0 1 0 0,1 0 0 0 0,-1 0-1 0 0,1-1 1 0 0,0 1 0 0 0,-1 0-1 0 0,1 0 1 0 0,-1 0 0 0 0,1 0-1 0 0,0 1 1 0 0,-1-1 0 0 0,1 0-1 0 0,-1 0 1 0 0,1 0-1 0 0,0 0 1 0 0,-1 0 0 0 0,1 0-1 0 0,0 1 1 0 0,-1-1 0 0 0,1 0-1 0 0,0 0 1 0 0,-1 1 0 0 0,-1 0 519 0 0,-1 0 1 0 0,1 0-1 0 0,0 0 1 0 0,0 0 0 0 0,0 0-1 0 0,0 0 1 0 0,0 1-1 0 0,0 0 1 0 0,-2 1 0 0 0,-14 20 2046 0 0,12-12-1881 0 0,1 0 0 0 0,-7 19 0 0 0,-7 28 253 0 0,1 0-1 0 0,-16 107 1 0 0,30-132-590 0 0,1 0 0 0 0,2 0 0 0 0,1 0 0 0 0,1 0 0 0 0,7 37 0 0 0,-6-63-281 0 0,-1-1 0 0 0,1 0 0 0 0,0 0 1 0 0,0 0-1 0 0,6 10 0 0 0,-8-15-134 0 0,1 0 0 0 0,-1 0 0 0 0,1 0 0 0 0,0 0 0 0 0,-1 0 0 0 0,1 0-1 0 0,0 0 1 0 0,-1 0 0 0 0,1 0 0 0 0,0 0 0 0 0,0-1 0 0 0,0 1 0 0 0,0 0 0 0 0,0-1 0 0 0,0 1 0 0 0,0 0 0 0 0,0-1 0 0 0,0 0 0 0 0,0 1 0 0 0,0-1 0 0 0,1 1 0 0 0,-1-1 0 0 0,0 0 0 0 0,0 0-1 0 0,0 0 1 0 0,0 0 0 0 0,1 0 0 0 0,-1 0 0 0 0,0 0 0 0 0,0 0 0 0 0,0 0 0 0 0,0 0 0 0 0,1-1 0 0 0,-1 1 0 0 0,0 0 0 0 0,0-1 0 0 0,2 0 0 0 0,2-3 51 0 0,0 1 0 0 0,0-1 0 0 0,-1 0 0 0 0,1 0 0 0 0,-1 0 1 0 0,0-1-1 0 0,0 1 0 0 0,5-9 0 0 0,23-45 79 0 0,-26 47-122 0 0,36-83-312 0 0,35-110 0 0 0,-66 172-67 0 0,-2 12-62 0 0,-8 18 204 0 0,-1 5-152 0 0,-7 220 463 0 0,7-161-166 0 0,-9 327 371 0 0,-41 130 104 0 0,40-460-327 0 0,-3 0-1 0 0,-37 105 1 0 0,40-140-46 0 0,-1 0 0 0 0,0-1 0 0 0,-2 0 0 0 0,-1 0 0 0 0,0-2 0 0 0,-2 0 0 0 0,-1 0 0 0 0,0-2 0 0 0,-22 20 0 0 0,31-32-29 0 0,0-1 0 0 0,0 0 0 0 0,-1 0 0 0 0,0-1 0 0 0,0 0 0 0 0,0-1 0 0 0,-18 7 0 0 0,23-10-13 0 0,0 0 0 0 0,0 0 0 0 0,0-1 1 0 0,0 1-1 0 0,0-1 0 0 0,-1 0 0 0 0,1 0 0 0 0,0 0 0 0 0,0-1 0 0 0,0 1 0 0 0,0-1 0 0 0,0 0 0 0 0,0 0 0 0 0,0 0 0 0 0,0-1 1 0 0,0 0-1 0 0,0 1 0 0 0,0-1 0 0 0,1-1 0 0 0,-1 1 0 0 0,-5-5 0 0 0,5 3 9 0 0,-1 0 0 0 0,1-1-1 0 0,0 1 1 0 0,1-1 0 0 0,-1 0 0 0 0,1 0-1 0 0,0 0 1 0 0,0-1 0 0 0,0 1 0 0 0,1-1-1 0 0,0 1 1 0 0,-3-10 0 0 0,4 6 14 0 0,0 1-1 0 0,0-1 1 0 0,0 0 0 0 0,1 0-1 0 0,0 1 1 0 0,1-1 0 0 0,3-16-1 0 0,2 3 40 0 0,1-1-1 0 0,1 1 1 0 0,1 0 0 0 0,1 1-1 0 0,20-32 1 0 0,297-423 1141 0 0,-242 359-3323 0 0,-6-5-4806 0 0,-45 67-3279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9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4663 0 0,'0'0'496'0'0,"12"2"-496"0"0,-3-4 176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0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411 109 3079 0 0,'-14'-33'133'0'0,"10"26"892"0"0,0 1-1 0 0,0 0 1 0 0,0 0 0 0 0,-1 0-1 0 0,-6-5 1 0 0,8 7-294 0 0,-1 1 0 0 0,0 0 0 0 0,0 0 0 0 0,0 0 0 0 0,0 1 0 0 0,-1-1 1 0 0,1 1-1 0 0,-7-2 0 0 0,6 2-581 0 0,0 1 0 0 0,0 0-1 0 0,1 0 1 0 0,-1 0 0 0 0,-8 1 0 0 0,6 0 119 0 0,0 1 0 0 0,0 0 1 0 0,0 0-1 0 0,0 1 0 0 0,1 0 0 0 0,-1 0 0 0 0,0 1 0 0 0,1-1 0 0 0,-12 8 0 0 0,1 1 122 0 0,0 0-1 0 0,-18 18 1 0 0,25-20-235 0 0,1 1 0 0 0,0 0 0 0 0,1 0 0 0 0,-14 22 0 0 0,-19 44 41 0 0,34-60-177 0 0,1 1 1 0 0,0 1-1 0 0,1-1 0 0 0,1 1 0 0 0,1 0 0 0 0,-2 33 1 0 0,4-30 155 0 0,0 1 0 0 0,5 39 0 0 0,-2-49 95 0 0,0 0 1 0 0,1 0-1 0 0,0 0 0 0 0,1 0 0 0 0,0 0 0 0 0,8 15 0 0 0,-10-24-184 0 0,0 0 1 0 0,0 0-1 0 0,0 0 0 0 0,0-1 1 0 0,1 1-1 0 0,-1 0 0 0 0,1-1 0 0 0,-1 0 1 0 0,1 0-1 0 0,0 0 0 0 0,0 0 1 0 0,0 0-1 0 0,6 2 0 0 0,-7-3-36 0 0,0 0 0 0 0,1 0-1 0 0,-1-1 1 0 0,0 1 0 0 0,1-1 0 0 0,-1 0-1 0 0,0 0 1 0 0,1 0 0 0 0,-1 0 0 0 0,1 0-1 0 0,-1 0 1 0 0,0 0 0 0 0,1-1 0 0 0,-1 1-1 0 0,0-1 1 0 0,0 0 0 0 0,1 0 0 0 0,-1 0 0 0 0,0 0-1 0 0,0 0 1 0 0,2-2 0 0 0,3-2 41 0 0,-1 0 0 0 0,0-1 0 0 0,0 0 0 0 0,-1 0 0 0 0,1 0 0 0 0,-1-1 0 0 0,6-11 0 0 0,24-54 225 0 0,-29 59-261 0 0,65-188 465 0 0,-1 4-234 0 0,-46 144-131 0 0,-23 52 105 0 0,-1 3-54 0 0,2 9-22 0 0,-1 0 0 0 0,0 1 0 0 0,-1-1 0 0 0,-2 18 0 0 0,1 3 170 0 0,-1 31-63 0 0,0 80 982 0 0,3-117-1075 0 0,1 0-1 0 0,2 0 1 0 0,9 38-1 0 0,-8-48-198 0 0,-4-15 0 0 0,-1 0 0 0 0,1-1 0 0 0,-1 1 0 0 0,1 0 0 0 0,-1 0 0 0 0,1-1 0 0 0,-1 1 0 0 0,1 0 0 0 0,0-1 0 0 0,-1 1 0 0 0,1 0 0 0 0,0-1 0 0 0,1 1 0 0 0,0 0-19 0 0,0 0-1 0 0,0 0 1 0 0,0-1-1 0 0,0 1 1 0 0,0-1 0 0 0,0 0-1 0 0,0 0 1 0 0,0 0 0 0 0,0 0-1 0 0,1 0 1 0 0,-1 0-1 0 0,0 0 1 0 0,0-1 0 0 0,0 1-1 0 0,0-1 1 0 0,0 1-1 0 0,3-2 1 0 0,1-1-104 0 0,0 0 0 0 0,0 0 0 0 0,0-1 0 0 0,7-5 0 0 0,8-9-417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0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4 15463 0 0,'-1'-1'1603'0'0,"1"1"-1602"0"0,0 0 0 0 0,0-1 0 0 0,-1 1 1 0 0,1 0-1 0 0,0 0 0 0 0,0 0 0 0 0,0 0 0 0 0,-1 0 0 0 0,1-1 0 0 0,0 1 1 0 0,0 0-1 0 0,-1 0 0 0 0,1 0 0 0 0,0 0 0 0 0,-1 0 0 0 0,1 0 0 0 0,0 0 1 0 0,0 0-1 0 0,-1 0 0 0 0,1 0 0 0 0,0 0 0 0 0,-1 0 0 0 0,1 0 1 0 0,0 0-1 0 0,0 0 0 0 0,-1 0 0 0 0,1 0 0 0 0,0 0 0 0 0,0 1 0 0 0,-1-1 1 0 0,1 0-1 0 0,0 0 0 0 0,0 0 0 0 0,-1 0 0 0 0,1 1 0 0 0,-1-1 3 0 0,-1 1-4 0 0,1 0-1 0 0,-1 1 1 0 0,0-1-1 0 0,0 1 1 0 0,1-1-1 0 0,-1 1 1 0 0,1-1-1 0 0,-1 1 1 0 0,1 0-1 0 0,0-1 1 0 0,0 1-1 0 0,-2 4 1 0 0,-11 29 307 0 0,5-12 379 0 0,-11 28 2418 0 0,2 2-1 0 0,-23 107 1 0 0,32-118-2001 0 0,2-2-221 0 0,1 1-1 0 0,1 57 1 0 0,2-21-312 0 0,-5 192 44 0 0,11-194-401 0 0,20 118 0 0 0,-18-167-213 0 0,15 45 0 0 0,-15-58 0 0 0,0-1 0 0 0,1 0 0 0 0,0 0 0 0 0,1-1 0 0 0,12 17 0 0 0,-18-27 0 0 0,-1-1 0 0 0,1 1 0 0 0,0 0 0 0 0,-1-1 0 0 0,1 1 0 0 0,0 0 0 0 0,0-1 0 0 0,-1 1 0 0 0,1-1 0 0 0,0 1 0 0 0,0-1 0 0 0,0 1 0 0 0,0-1 0 0 0,0 0 0 0 0,-1 1 0 0 0,1-1 0 0 0,0 0 0 0 0,0 0 0 0 0,0 0 0 0 0,0 0 0 0 0,0 1 0 0 0,0-1 0 0 0,2-1 0 0 0,-1 1 0 0 0,0-1 0 0 0,-1 1 0 0 0,1-1 0 0 0,0 0 0 0 0,0 0 0 0 0,-1 0 0 0 0,1 0 0 0 0,0 0 0 0 0,-1 0 0 0 0,1-1 0 0 0,1-1 0 0 0,2-1 0 0 0,-1-2 0 0 0,0 1 0 0 0,0 0 0 0 0,0-1 0 0 0,0 0 0 0 0,3-7 0 0 0,-4 4-109 0 0,0 0-1 0 0,-1 0 1 0 0,0-1-1 0 0,0 1 1 0 0,1-19-1 0 0,-4-47-1046 0 0,-2 48 145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1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45 377 11543 0 0,'-11'9'1091'0'0,"-23"15"9550"0"0,55-28-8065 0 0,37-14 0 0 0,-39 10-1752 0 0,1-1 0 0 0,-1-1 0 0 0,34-23 0 0 0,131-82 156 0 0,-146 92-916 0 0,17-10-638 0 0,107-59-5488 0 0,-136 79 4513 0 0,1 2-1 0 0,1 0 1 0 0,0 2 0 0 0,36-7 0 0 0,-39 11-6429 0 0</inkml:trace>
  <inkml:trace contextRef="#ctx0" brushRef="#br0" timeOffset="1">1117 370 7975 0 0,'-10'44'704'0'0,"10"-28"-560"0"0,-3 0 688 0 0,1 0 128 0 0,1-2 32 0 0,-1-3-3952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1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7487 0 0,'0'3'575'0'0,"4"174"6739"0"0,-3-24 54 0 0,1-123-6177 0 0,1-1 1 0 0,2 0-1 0 0,9 33 1 0 0,-10-48-771 0 0,1-1 0 0 0,0 0 1 0 0,1 0-1 0 0,0-1 0 0 0,10 16 1 0 0,-13-24-311 0 0,0 0-1 0 0,0 1 1 0 0,0-1 0 0 0,1-1 0 0 0,0 1 0 0 0,-1 0 0 0 0,1-1 0 0 0,0 0 0 0 0,1 0 0 0 0,-1 0-1 0 0,1-1 1 0 0,-1 1 0 0 0,1-1 0 0 0,0 0 0 0 0,0 0 0 0 0,0-1 0 0 0,6 2 0 0 0,-6-3-108 0 0,0 0 0 0 0,-1 0 0 0 0,1 0 0 0 0,0-1 0 0 0,0 0 1 0 0,-1 0-1 0 0,1 0 0 0 0,-1-1 0 0 0,1 1 0 0 0,-1-1 0 0 0,1 0 1 0 0,-1 0-1 0 0,0-1 0 0 0,0 1 0 0 0,0-1 0 0 0,0 0 0 0 0,4-4 1 0 0,2-3-166 0 0,0 0 0 0 0,0-1 0 0 0,-1 0 0 0 0,11-18 1 0 0,-14 19 135 0 0,0 0 1 0 0,-1-1 0 0 0,0 1 0 0 0,-1-1-1 0 0,0-1 1 0 0,-1 1 0 0 0,2-16 0 0 0,-3 17 9 0 0,-1 1 0 0 0,0-1 0 0 0,-1 0 0 0 0,0 1 1 0 0,-1-1-1 0 0,0 1 0 0 0,0-1 0 0 0,-1 0 0 0 0,-4-11 1 0 0,2 13-63 0 0,0 0-1 0 0,0 0 1 0 0,0 1 0 0 0,-1-1 0 0 0,-1 1 0 0 0,1 1 0 0 0,-1-1-1 0 0,0 1 1 0 0,0 0 0 0 0,-1 0 0 0 0,0 0 0 0 0,0 1 0 0 0,0 0 0 0 0,-1 1-1 0 0,-8-4 1 0 0,-14-6-1151 0 0,-1 1 0 0 0,-49-13 0 0 0,64 22 223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1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61 138 6991 0 0,'-14'199'7550'0'0,"-18"-2"1628"0"0,26-162-8238 0 0,3-13 224 0 0,0 0 0 0 0,1 1 0 0 0,1 0 0 0 0,3 31 0 0 0,-1-51-565 0 0,0-4-207 0 0,3-1-318 0 0,-1 0 0 0 0,1 0 0 0 0,-1 0 0 0 0,0-1 0 0 0,0 1 0 0 0,0-1 0 0 0,0 1 0 0 0,-1-1 0 0 0,1 0 0 0 0,2-4 0 0 0,21-36 60 0 0,-19 29-137 0 0,96-200-325 0 0,-17 30-753 0 0,-65 145 835 0 0,2 2-1 0 0,44-58 1 0 0,-59 86 298 0 0,-3 2 39 0 0,0 0-1 0 0,1 1 1 0 0,-1 0 0 0 0,2 0-1 0 0,12-10 1 0 0,-18 16 238 0 0,0 0-281 0 0,0 0-1 0 0,0 0 0 0 0,0 1 0 0 0,0-1 1 0 0,0 1-1 0 0,-1-1 0 0 0,1 1 1 0 0,0-1-1 0 0,0 1 0 0 0,0 0 0 0 0,-1-1 1 0 0,1 1-1 0 0,0 0 0 0 0,-1-1 1 0 0,1 1-1 0 0,-1 0 0 0 0,2 1 0 0 0,7 16 220 0 0,-5-6-208 0 0,-1 1 0 0 0,0 0 0 0 0,-1 0 0 0 0,-1 0 0 0 0,0 0 0 0 0,-1 16 0 0 0,1 0-15 0 0,4 40-44 0 0,17 93 0 0 0,-14-126 0 0 0,1-1 0 0 0,1 0 0 0 0,3 0 0 0 0,20 42 0 0 0,-29-70-581 0 0,0-1-1 0 0,0 0 1 0 0,1 1 0 0 0,-1-1 0 0 0,1-1-1 0 0,1 1 1 0 0,6 5 0 0 0,-10-9 224 0 0,1 0 0 0 0,-1 0 1 0 0,0-1-1 0 0,0 1 0 0 0,1-1 1 0 0,-1 1-1 0 0,1-1 0 0 0,-1 0 0 0 0,1 0 1 0 0,0 0-1 0 0,-1-1 0 0 0,1 1 1 0 0,0-1-1 0 0,0 1 0 0 0,0-1 0 0 0,-1 0 1 0 0,1 0-1 0 0,0 0 0 0 0,0 0 1 0 0,-1-1-1 0 0,1 1 0 0 0,4-2 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3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5695 0 0,'-25'3'443'0'0,"24"-3"-439"0"0,1 0 0 0 0,0 0 0 0 0,0 0-1 0 0,-1 1 1 0 0,1-1 0 0 0,0 0 0 0 0,0 0 0 0 0,0 1 0 0 0,-1-1 0 0 0,1 0-1 0 0,0 0 1 0 0,0 0 0 0 0,0 1 0 0 0,-1-1 0 0 0,1 0 0 0 0,0 1 0 0 0,0-1-1 0 0,0 0 1 0 0,0 0 0 0 0,0 1 0 0 0,0-1 0 0 0,0 0 0 0 0,0 1 0 0 0,0-1-1 0 0,0 0 1 0 0,0 1 0 0 0,0-1 0 0 0,0 0 0 0 0,0 1 0 0 0,0-1 0 0 0,0 0-1 0 0,0 0 1 0 0,0 1 0 0 0,0-1 0 0 0,0 0 0 0 0,0 1 0 0 0,1-1-1 0 0,-1 0 1 0 0,0 0 0 0 0,0 1 0 0 0,0-1 0 0 0,1 0 0 0 0,-1 1-5 0 0,10 39 1759 0 0,9 76-1 0 0,-7 43 3386 0 0,-9-104-4457 0 0,3 31 1230 0 0,-4-105-3918 0 0,0 0-2168 0 0,-2 3-742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4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5527 0 0,'0'0'584'0'0,"5"11"936"0"0,-1 7 2136 0 0,0-9-1784 0 0,-1 1-280 0 0,2 0-936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4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4975 0 0,'0'0'448'0'0,"16"2"-360"0"0,1 0-88 0 0,1 1 0 0 0,-2 2 576 0 0,1-1 104 0 0,1 1 24 0 0,1 1 0 0 0,0 2-496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2:30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0 451 4831 0 0,'3'3'44'0'0,"-1"0"0"0"0,1-1 0 0 0,0 1-1 0 0,-1 0 1 0 0,1-1 0 0 0,1 1-1 0 0,-1-1 1 0 0,0 0 0 0 0,0 0 0 0 0,7 2-1 0 0,3 1-31 0 0,23 5-1 0 0,-8-3 5 0 0,27 8 68 0 0,99 35 1504 0 0,-35-7-184 0 0,-35-13-432 0 0,177 46 4169 0 0,-159-50-3328 0 0,-13-4-205 0 0,2-4 0 0 0,178 13-1 0 0,-201-29-940 0 0,0-3 0 0 0,1-3-1 0 0,-2-3 1 0 0,112-26 0 0 0,108-61 422 0 0,-8-24-95 0 0,-159 65-212 0 0,179-55 534 0 0,-127 50-288 0 0,-38 17-375 0 0,-73 24-435 0 0,-13 4-9 0 0,95-12 0 0 0,53 13 414 0 0,-150 13-469 0 0,-1 1 0 0 0,1 3 0 0 0,64 14 0 0 0,128 51 366 0 0,-163-45-520 0 0,95 36 0 0 0,54 16 0 0 0,-175-65 0 0 0,0-2 0 0 0,85 7 0 0 0,-85-15 0 0 0,0-2 0 0 0,0-2 0 0 0,0-2 0 0 0,68-16 0 0 0,404-114 0 0 0,-310 59 0 0 0,-85 28 0 0 0,-28 12 0 0 0,326-113 0 0 0,-373 133 0 0 0,1 2 0 0 0,79-10 0 0 0,110 7 0 0 0,-189 17 0 0 0,0 2 0 0 0,-1 2 0 0 0,75 18 0 0 0,-36 0 0 0 0,91 37 0 0 0,-107-28 0 0 0,135 80 0 0 0,-66-32 0 0 0,-89-51 0 0 0,97 47 0 0 0,39 13 0 0 0,-164-78 0 0 0,0-1 0 0 0,0-2 0 0 0,1-1 0 0 0,0 0 0 0 0,0-2 0 0 0,0-2 0 0 0,1 0 0 0 0,52-3 0 0 0,-25-5 0 0 0,-1-2 0 0 0,0-3 0 0 0,0-3 0 0 0,90-32 0 0 0,-3-9 0 0 0,93-33 0 0 0,-87 32 0 0 0,-43 15 0 0 0,34-19 0 0 0,-89 38 0 0 0,-16 7 0 0 0,0 0 0 0 0,39-8 0 0 0,-36 14 0 0 0,0 1 0 0 0,1 2 0 0 0,45 0 0 0 0,-60 5 0 0 0,-1 1 0 0 0,0 1 0 0 0,0 1 0 0 0,0 1 0 0 0,0 0 0 0 0,-1 2 0 0 0,21 8 0 0 0,-22-6 0 0 0,-1 2 0 0 0,33 22 0 0 0,30 30 0 0 0,-72-55 0 0 0,97 70 0 0 0,-45-42 0 0 0,86 36 0 0 0,-114-56 0 0 0,1-2 0 0 0,46 11 0 0 0,-66-20 0 0 0,1-2 0 0 0,0 0 0 0 0,0-1 0 0 0,0 0 0 0 0,0-1 0 0 0,0-1 0 0 0,0 0 0 0 0,20-5 0 0 0,10-5 0 0 0,79-33 0 0 0,39-30 0 0 0,-94 41 0 0 0,53-32 0 0 0,-21 8 0 0 0,-78 45 0 0 0,1 2 0 0 0,0 1 0 0 0,31-7 0 0 0,-45 14 0 0 0,0 0 0 0 0,0 1 0 0 0,0 0 0 0 0,0 1 0 0 0,0 0 0 0 0,0 1 0 0 0,0 0 0 0 0,0 0 0 0 0,0 1 0 0 0,0 0 0 0 0,12 5 0 0 0,-10-2 0 0 0,0 1 0 0 0,-1 0 0 0 0,1 0 0 0 0,-2 1 0 0 0,15 11 0 0 0,44 46 0 0 0,-24-20 0 0 0,-21-22 0 0 0,2 0 0 0 0,0-2 0 0 0,33 20 0 0 0,-41-30 0 0 0,-9-4 0 0 0,0-1 0 0 0,0 0 0 0 0,1-1 0 0 0,10 4 0 0 0,-2-3 0 0 0,1-2 0 0 0,-1 0 0 0 0,1-1 0 0 0,0 0 0 0 0,0-2 0 0 0,0 0 0 0 0,0-1 0 0 0,34-7 0 0 0,375-81 0 0 0,-417 86 0 0 0,0 0 0 0 0,0 1 0 0 0,0 1 0 0 0,0 0 0 0 0,1 0 0 0 0,-1 1 0 0 0,0 1 0 0 0,1 0 0 0 0,-1 0 0 0 0,0 1 0 0 0,0 0 0 0 0,0 1 0 0 0,0 1 0 0 0,0-1 0 0 0,-1 2 0 0 0,0-1 0 0 0,0 2 0 0 0,0-1 0 0 0,0 1 0 0 0,-1 1 0 0 0,0 0 0 0 0,0 0 0 0 0,-1 0 0 0 0,0 1 0 0 0,10 12 0 0 0,16 23 0 0 0,-14-17 0 0 0,0-2 0 0 0,29 27 0 0 0,-29-33 0 0 0,1-1 0 0 0,0-2 0 0 0,40 23 0 0 0,-49-32 0 0 0,1 0 0 0 0,-1-1 0 0 0,1-1 0 0 0,0 0 0 0 0,0 0 0 0 0,1-2 0 0 0,-1 1 0 0 0,1-2 0 0 0,14 1 0 0 0,-12-3 0 0 0,0 0 0 0 0,0-2 0 0 0,0 1 0 0 0,0-2 0 0 0,-1 0 0 0 0,22-9 0 0 0,89-47 0 0 0,-84 39 0 0 0,118-71 0 0 0,-104 58 0 0 0,43-23 0 0 0,170-73 0 0 0,-237 117 0 0 0,0 2 0 0 0,1 2 0 0 0,52-9 0 0 0,-67 15 0 0 0,0 1 0 0 0,1 0 0 0 0,-1 1 0 0 0,0 2 0 0 0,1-1 0 0 0,-1 2 0 0 0,0 1 0 0 0,0 0 0 0 0,32 10 0 0 0,50 26 0 0 0,154 81 0 0 0,-194-85 0 0 0,112 61 0 0 0,-157-89 0 0 0,0-1 0 0 0,1-1 0 0 0,-1 0 0 0 0,1-1 0 0 0,0-1 0 0 0,0 0 0 0 0,1-1 0 0 0,-1-1 0 0 0,0 0 0 0 0,1-1 0 0 0,-1-1 0 0 0,0-1 0 0 0,0 0 0 0 0,29-8 0 0 0,-14 1 0 0 0,-1-1 0 0 0,33-16 0 0 0,55-33 0 0 0,-5 2 0 0 0,-42 22 0 0 0,61-25 0 0 0,-117 54 0 0 0,1 1 0 0 0,-1 1 0 0 0,1 1 0 0 0,0 0 0 0 0,-1 1 0 0 0,32 0 0 0 0,-41 2 0 0 0,1 1 0 0 0,-1-1 0 0 0,0 2 0 0 0,0-1 0 0 0,0 1 0 0 0,0 0 0 0 0,7 3 0 0 0,5 5 0 0 0,-7 0 0 0 0,0-1 0 0 0,0 1 0 0 0,-2 1 0 0 0,12 14 0 0 0,31 52 0 0 0,-35-51 0 0 0,21 35 0 0 0,24 35 0 0 0,-43-71 0 0 0,0-1 0 0 0,1-1 0 0 0,39 35 0 0 0,-48-50 0 0 0,-1 0 0 0 0,2 0 0 0 0,-1-1 0 0 0,1-1 0 0 0,-1 0 0 0 0,2 0 0 0 0,-1-1 0 0 0,1-1 0 0 0,-1 0 0 0 0,28 5 0 0 0,-20-8 0 0 0,0 0 0 0 0,1-1 0 0 0,-1-1 0 0 0,0 0 0 0 0,33-8 0 0 0,98-33 0 0 0,-106 28 0 0 0,253-104 0 0 0,-231 88 0 0 0,-1 5 0 0 0,83-20 0 0 0,-138 41 0 0 0,55-12 0 0 0,1 2 0 0 0,0 3 0 0 0,1 3 0 0 0,76 1 0 0 0,-127 7 0 0 0,0 1 0 0 0,0 0 0 0 0,0 2 0 0 0,0-1 0 0 0,0 2 0 0 0,27 9 0 0 0,-36-9 0 0 0,0-1 0 0 0,1 2 0 0 0,-1-1 0 0 0,-1 1 0 0 0,1 0 0 0 0,-1 1 0 0 0,0 0 0 0 0,0 0 0 0 0,-1 0 0 0 0,1 1 0 0 0,-2 0 0 0 0,1 0 0 0 0,-1 0 0 0 0,5 10 0 0 0,-4-7-704 0 0,-1 1 1 0 0,5 15-1 0 0,-7-19-449 0 0,-2-1 0 0 0,1 1 1 0 0,-1 0-1 0 0,0 0 0 0 0,0 10 0 0 0,-6 21-9043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1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3247 0 0,'0'0'352'0'0,"9"10"-352"0"0,1-3 520 0 0,-2 1-232 0 0,1-3 192 0 0,1 0-408 0 0,1-3 0 0 0,2-9-224 0 0,-1 2-1160 0 0,1 1-256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33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 3247 0 0,'7'27'730'0'0,"-6"-22"477"0"0,1 0-1 0 0,0 0 1 0 0,1 0 0 0 0,-1 0 0 0 0,7 9 0 0 0,21 18 5336 0 0,-25-28-6009 0 0,1 1 0 0 0,-1-1-1 0 0,1-1 1 0 0,0 1 0 0 0,0-1 0 0 0,1 0-1 0 0,10 4 1 0 0,15 1 775 0 0,-1-2 1 0 0,56 4-1 0 0,-47-6 255 0 0,0-1-329 0 0,60-3 1 0 0,-76 0-802 0 0,0-2 1 0 0,0 0 0 0 0,0-2-1 0 0,33-10 1 0 0,-41 8-290 0 0,0-1 0 0 0,14-10-1 0 0,12-5-55 0 0,11-5-66 0 0,-39 19-16 0 0,0 1 0 0 0,1 0 0 0 0,0 0-1 0 0,1 2 1 0 0,-1 0 0 0 0,1 0-1 0 0,21-2 1 0 0,-9 6-7 0 0,1 1 0 0 0,-1 2 0 0 0,38 6 0 0 0,-17-1 0 0 0,414 66 0 0 0,-403-61 0 0 0,186 43 0 0 0,-211-46 0 0 0,0-1 0 0 0,0-2 0 0 0,0-1 0 0 0,1-2 0 0 0,0-1 0 0 0,0-2 0 0 0,52-7 0 0 0,-67 3 0 0 0,0-1 0 0 0,-1-1 0 0 0,0-1 0 0 0,34-17 0 0 0,-14 3 0 0 0,44-32 0 0 0,-26 8 0 0 0,-40 30 0 0 0,0 1 0 0 0,31-18 0 0 0,-44 29 0 0 0,0 0 0 0 0,0 1 0 0 0,0 0 0 0 0,0 0 0 0 0,0 0 0 0 0,1 1 0 0 0,-1 0 0 0 0,1 0 0 0 0,8 0 0 0 0,-3 1 0 0 0,0 1 0 0 0,0 1 0 0 0,-1 0 0 0 0,21 7 0 0 0,9 2 0 0 0,17 5 0 0 0,-45-13 0 0 0,-1 0 0 0 0,1-1 0 0 0,0 0 0 0 0,0-1 0 0 0,0 0 0 0 0,19-1 0 0 0,28 1 0 0 0,-44 0 0 0 0,0-1 0 0 0,0 0 0 0 0,0-1 0 0 0,0-1 0 0 0,25-6 0 0 0,71-27 0 0 0,-4-8 0 0 0,-62 26 0 0 0,-40 14 0 0 0,1 1 0 0 0,1 0 0 0 0,-1 0 0 0 0,0 1 0 0 0,0 0 0 0 0,1 0 0 0 0,-1 0 0 0 0,0 1 0 0 0,1 0 0 0 0,-1 0 0 0 0,0 1 0 0 0,1-1 0 0 0,-1 1 0 0 0,0 1 0 0 0,1-1 0 0 0,-1 1 0 0 0,0 0 0 0 0,0 1 0 0 0,-1 0 0 0 0,1-1 0 0 0,10 8 0 0 0,9 9 0 0 0,0 1 0 0 0,41 41 0 0 0,-58-53 0 0 0,0-1 0 0 0,1 0 0 0 0,-1 0 0 0 0,2-1 0 0 0,-1 0 0 0 0,1 0 0 0 0,0-1 0 0 0,14 5 0 0 0,-9-5 0 0 0,1 0 0 0 0,-1-1 0 0 0,1 0 0 0 0,-1-1 0 0 0,22 0 0 0 0,-20-3 0 0 0,1 0 0 0 0,0-2 0 0 0,0 0 0 0 0,26-7 0 0 0,67-26 0 0 0,-15 4 0 0 0,-29 14 0 0 0,0 2 0 0 0,1 4 0 0 0,88-4 0 0 0,-84 12 0 0 0,-16-1 0 0 0,0 3 0 0 0,67 8 0 0 0,-95-4 0 0 0,-1 2 0 0 0,1 0 0 0 0,-1 2 0 0 0,29 11 0 0 0,-37-12 0 0 0,0 0 0 0 0,0-1 0 0 0,25 2 0 0 0,-18-2 0 0 0,-17-4 0 0 0,-1 0 0 0 0,1-1 0 0 0,0 0 0 0 0,-1 0 0 0 0,1 0 0 0 0,-1-1 0 0 0,12-3 0 0 0,2-2 0 0 0,32-14 0 0 0,-33 12 0 0 0,0 2 0 0 0,1 0 0 0 0,27-4 0 0 0,-40 9 0 0 0,0 1 0 0 0,0 0 0 0 0,-1 0 0 0 0,1 1 0 0 0,0 0 0 0 0,0 0 0 0 0,0 1 0 0 0,14 5 0 0 0,3 3 0 0 0,35 20 0 0 0,-40-19 0 0 0,0-1 0 0 0,40 13 0 0 0,-54-20 0 0 0,1-1 0 0 0,-1-1 0 0 0,1 1 0 0 0,0-1 0 0 0,-1-1 0 0 0,1 0 0 0 0,0 0 0 0 0,0 0 0 0 0,-1-1 0 0 0,1 0 0 0 0,0 0 0 0 0,-1-1 0 0 0,1 0 0 0 0,10-5 0 0 0,1-2 0 0 0,0 0 0 0 0,20-16 0 0 0,-22 14 0 0 0,0 1 0 0 0,28-13 0 0 0,-30 19 0 0 0,-1 1 0 0 0,1 0 0 0 0,-1 1 0 0 0,1 0 0 0 0,0 1 0 0 0,-1 1 0 0 0,1 0 0 0 0,0 1 0 0 0,27 5 0 0 0,-26-2 0 0 0,123 23 0 0 0,-106-22 0 0 0,37 4 0 0 0,-55-7 0 0 0,-1 0 0 0 0,1 2 0 0 0,27 9 0 0 0,-7-2 0 0 0,6 1 0 0 0,-29-9 0 0 0,0-1 0 0 0,-1 0 0 0 0,15-1 0 0 0,32 4 0 0 0,-43-5 0 0 0,7-2 0 0 0,-16-1 0 0 0,-2 0 0 0 0,2 1 0 0 0,24-4 0 0 0,0 3 0 0 0,1 2 0 0 0,0 1 0 0 0,0 1 0 0 0,59 10 0 0 0,-7 4 0 0 0,-42-7 0 0 0,75 6 0 0 0,-33-11 0 0 0,54 2 0 0 0,7-7 0 0 0,113 2 0 0 0,-107 5-23 0 0,184 13-217 0 0,-296-11-2036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35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1 326 3247 0 0,'0'0'251'0'0,"1"-1"-160"0"0,1 0-31 0 0,0 0-1 0 0,0 1 1 0 0,0-1 0 0 0,0 0 0 0 0,0 1 0 0 0,0 0-1 0 0,0-1 1 0 0,0 1 0 0 0,0 0 0 0 0,0 0-1 0 0,0 0 1 0 0,1 0 0 0 0,-1 0 0 0 0,0 1 0 0 0,0-1-1 0 0,0 1 1 0 0,0-1 0 0 0,0 1 0 0 0,2 1 0 0 0,10 3 1476 0 0,19 11 0 0 0,46 31 5768 0 0,7 3-2424 0 0,-71-42-4037 0 0,0-2 0 0 0,0 0 0 0 0,0-1-1 0 0,21 4 1 0 0,7-2-271 0 0,0-2 1 0 0,1-2-1 0 0,-1-2 0 0 0,1-2 1 0 0,48-7-1 0 0,214-49 3876 0 0,-179 30-3818 0 0,205-50-630 0 0,-12 4 0 0 0,8 21 0 0 0,-226 43 0 0 0,-1 5 0 0 0,123 10 0 0 0,289 74 0 0 0,-337-47 0 0 0,89 19 0 0 0,-130-25 0 0 0,1-6 0 0 0,218 6 0 0 0,-46-43 0 0 0,-5-25 0 0 0,-171 20 0 0 0,511-61 0 0 0,-54 85 0 0 0,-524 3 0 0 0,113 26 0 0 0,59 36 0 0 0,80 13 0 0 0,-209-57 0 0 0,-38-9 0 0 0,1-4 0 0 0,119 3 0 0 0,-80-14 0 0 0,113-16 0 0 0,137-33 0 0 0,-27-22 0 0 0,-7-28 0 0 0,-293 87 0 0 0,178-73 0 0 0,-169 65 0 0 0,192-84 0 0 0,-191 88 0 0 0,1 2 0 0 0,0 2 0 0 0,74-11 0 0 0,-91 20 0 0 0,1 3 0 0 0,-1 0 0 0 0,1 1 0 0 0,-1 2 0 0 0,1 1 0 0 0,52 15 0 0 0,-4 5 0 0 0,80 39 0 0 0,32 28 0 0 0,-65-29 0 0 0,-88-47 0 0 0,1-1 0 0 0,0-2 0 0 0,46 9 0 0 0,111 12 0 0 0,-37-20 0 0 0,-13-2 0 0 0,-111-7 0 0 0,110 16 0 0 0,-106-14 0 0 0,-1-2 0 0 0,1 0 0 0 0,-1-3 0 0 0,1-1 0 0 0,0-2 0 0 0,0-1 0 0 0,-1-2 0 0 0,0-1 0 0 0,0-2 0 0 0,0-1 0 0 0,58-24 0 0 0,-29 5 0 0 0,0-1 0 0 0,85-25 0 0 0,-118 46 0 0 0,1 2 0 0 0,0 2 0 0 0,0 0 0 0 0,0 3 0 0 0,0 0 0 0 0,0 2 0 0 0,0 2 0 0 0,0 0 0 0 0,54 15 0 0 0,6 3 0 0 0,97 26 0 0 0,-174-42 0 0 0,0 0 0 0 0,0 0 0 0 0,-1 1 0 0 0,1 1 0 0 0,-1 1 0 0 0,-1 0 0 0 0,0 0 0 0 0,0 2 0 0 0,18 16 0 0 0,0 0 0 0 0,-21-18 0 0 0,18 18 0 0 0,-22-18 0 0 0,2 0 0 0 0,-1-1 0 0 0,1 0 0 0 0,0 0 0 0 0,1-1 0 0 0,-1 0 0 0 0,1-1 0 0 0,0 0 0 0 0,1 0 0 0 0,-1-1 0 0 0,1 0 0 0 0,0-1 0 0 0,0 0 0 0 0,0 0 0 0 0,0-1 0 0 0,1 0 0 0 0,-1-1 0 0 0,1 0 0 0 0,19-2 0 0 0,36-7 0 0 0,-25 1 0 0 0,-1 3 0 0 0,1 1 0 0 0,74 5 0 0 0,107 29 0 0 0,-200-28 0 0 0,-1-2 0 0 0,1 0 0 0 0,0-2 0 0 0,-1 0 0 0 0,1-1 0 0 0,-1-1 0 0 0,0-1 0 0 0,31-10 0 0 0,-20 2 0 0 0,-1-1 0 0 0,29-17 0 0 0,56-39 0 0 0,38-19 0 0 0,-140 82 0 0 0,2 0 0 0 0,-1 1 0 0 0,0 0 0 0 0,1 2 0 0 0,0 0 0 0 0,0 0 0 0 0,0 2 0 0 0,0 0 0 0 0,0 0 0 0 0,0 2 0 0 0,0 0 0 0 0,23 5 0 0 0,16 6 0 0 0,-1 2 0 0 0,65 28 0 0 0,-42-15 0 0 0,-35-14 0 0 0,0-3 0 0 0,65 9 0 0 0,-84-17 0 0 0,-1-2 0 0 0,1 0 0 0 0,0-1 0 0 0,0-1 0 0 0,-1-1 0 0 0,1-1 0 0 0,37-13 0 0 0,11-8 0 0 0,68-35 0 0 0,-52 21 0 0 0,-31 15 0 0 0,87-23 0 0 0,-114 40 0 0 0,1 1 0 0 0,0 1 0 0 0,0 2 0 0 0,60 0 0 0 0,-39 8 0 0 0,0 1 0 0 0,0 3 0 0 0,-1 2 0 0 0,0 2 0 0 0,-1 3 0 0 0,-1 1 0 0 0,0 3 0 0 0,66 37 0 0 0,-65-29 0 0 0,120 62 0 0 0,-121-67 0 0 0,81 26 0 0 0,-5-18-2111 0 0,-96-26-195 0 0,0-1 1 0 0,43 0-1 0 0,9-9-7890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38:39.1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3531 950 3247 0 0,'-22'-36'251'0'0,"18"29"1680"0"0,-1 6-1302 0 0,1 0-1 0 0,-1 0 1 0 0,1-1 0 0 0,0 0 0 0 0,-1 0-1 0 0,1 0 1 0 0,0-1 0 0 0,0 1 0 0 0,-4-4 0 0 0,-17-12 2155 0 0,-36-34 1 0 0,41 30-1588 0 0,-15-12 630 0 0,24 24-1248 0 0,-16-13 317 0 0,0 1-1 0 0,-1 1 1 0 0,-1 1-1 0 0,-34-16 1 0 0,14 13-453 0 0,-41-20 820 0 0,-135-45 0 0 0,55 33-888 0 0,10 10-375 0 0,71 24 68 0 0,50 12 41 0 0,-40-13 1 0 0,41 6-66 0 0,0-2 0 0 0,2-1 0 0 0,-39-28 0 0 0,-31-16 13 0 0,70 45-57 0 0,-2 3 0 0 0,-48-14 0 0 0,26 9 11 0 0,31 10 16 0 0,-139-41-5 0 0,147 46-10 0 0,-1 1-1 0 0,1 2 1 0 0,-1 0 0 0 0,0 1-1 0 0,0 1 1 0 0,-22 2-1 0 0,19 2 24 0 0,-1 1 0 0 0,1 1-1 0 0,1 0 1 0 0,-32 14 0 0 0,-58 25 18 0 0,37-17 15 0 0,-93 51 0 0 0,104-41 9 0 0,-99 79-1 0 0,-48 63 94 0 0,65-24-119 0 0,138-145-49 0 0,-8 10 13 0 0,1 1 1 0 0,1 1-1 0 0,1 1 0 0 0,0 0 0 0 0,2 1 1 0 0,1 0-1 0 0,1 1 0 0 0,-13 51 0 0 0,2 18 153 0 0,-16 164-1 0 0,21-87 41 0 0,7 207 0 0 0,14-307-76 0 0,18 100 0 0 0,-6-83-15 0 0,26 128 244 0 0,-25-147-168 0 0,27 72 0 0 0,84 191 174 0 0,-99-266-313 0 0,2-1 1 0 0,4-1 0 0 0,2-2-1 0 0,82 105 1 0 0,42 16-55 0 0,-133-156 0 0 0,1-3 0 0 0,1 0 0 0 0,2-2 0 0 0,42 25 0 0 0,131 49 0 0 0,7-16 0 0 0,-185-71 0 0 0,137 42 0 0 0,-48-17 0 0 0,-99-31 0 0 0,0 0 0 0 0,0-1 0 0 0,0-1 0 0 0,19 0 0 0 0,10 1 0 0 0,116 8 0 0 0,79 10 0 0 0,39 10 0 0 0,-177-22 0 0 0,189 5 0 0 0,-207-15 0 0 0,119-19 0 0 0,-142 7 0 0 0,112-38 0 0 0,-116 32 0 0 0,-11 3 0 0 0,-1-2 0 0 0,-1-1 0 0 0,83-51 0 0 0,-99 51 0 0 0,-1-1 0 0 0,-1-2 0 0 0,0-1 0 0 0,-2-1 0 0 0,-1-1 0 0 0,31-40 0 0 0,-15 8 0 0 0,-2-1 0 0 0,57-119 0 0 0,39-181 0 0 0,-65 159 0 0 0,32-89 0 0 0,5-13 0 0 0,-90 253 0 0 0,-2 0 0 0 0,9-60 0 0 0,4-96 0 0 0,-17-84 0 0 0,-13 254 0 0 0,-1 0 0 0 0,-14-54 0 0 0,9 51 0 0 0,0-6 0 0 0,-2 1 0 0 0,-2 0 0 0 0,-2 1 0 0 0,-2 0 0 0 0,-2 2 0 0 0,-1 0 0 0 0,-2 1 0 0 0,-43-57 0 0 0,20 41 0 0 0,-4 2 0 0 0,-1 2 0 0 0,-80-62 0 0 0,101 92 0 0 0,-1 1 0 0 0,0 1 0 0 0,-1 2 0 0 0,-1 1 0 0 0,0 2 0 0 0,-1 1 0 0 0,-38-9 0 0 0,-246-37 0 0 0,284 53 0 0 0,-156-19-771 0 0,-114-19-2416 0 0,208 26 1712 0 0,-108-36 0 0 0,43-2-3085 0 0,57 13-1884 0 0,26 7-20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17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1 845 1951 0 0,'1'28'165'0'0,"1"1"0"0"0,2-1-1 0 0,0 0 1 0 0,3 0-1 0 0,11 35 1 0 0,4-3 689 0 0,38 72 0 0 0,34 36 826 0 0,-90-161-1595 0 0,1-1 1 0 0,0 0-1 0 0,0 1 0 0 0,0-2 0 0 0,1 1 0 0 0,0-1 0 0 0,0 1 0 0 0,0-2 0 0 0,1 1 0 0 0,0-1 0 0 0,0 0 0 0 0,0 0 0 0 0,0-1 0 0 0,0 0 0 0 0,1 0 0 0 0,-1 0 0 0 0,1-1 0 0 0,0-1 0 0 0,0 1 0 0 0,0-1 0 0 0,0-1 0 0 0,0 1 1 0 0,0-1-1 0 0,0-1 0 0 0,0 1 0 0 0,-1-1 0 0 0,1-1 0 0 0,0 0 0 0 0,0 0 0 0 0,-1 0 0 0 0,1-1 0 0 0,11-5 0 0 0,-3-1 87 0 0,-1 0 0 0 0,1-1 0 0 0,17-16 1 0 0,39-39 667 0 0,-65 58-776 0 0,26-25 494 0 0,0-2-1 0 0,-3-2 1 0 0,0-1-1 0 0,-3-1 1 0 0,-1-1-1 0 0,-2-1 1 0 0,32-73-1 0 0,-26 36-38 0 0,-4-1 0 0 0,20-97-1 0 0,-45 171-487 0 0,9-41 507 0 0,-3 0 1 0 0,-1 0-1 0 0,0-57 0 0 0,-7 72-159 0 0,-1 1 1 0 0,-1-1-1 0 0,-14-56 0 0 0,13 73-416 0 0,-1 1 0 0 0,1-1-1 0 0,-2 1 1 0 0,0 0 0 0 0,0 0 0 0 0,-1 1 0 0 0,-1 0 0 0 0,0 0-1 0 0,0 0 1 0 0,-1 1 0 0 0,-11-10 0 0 0,6 9-413 0 0,0 1 0 0 0,0 0 0 0 0,-1 0 0 0 0,-1 2 0 0 0,1 0 0 0 0,-26-9 1 0 0,7 5-5681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18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0 158 5039 0 0,'20'-18'261'0'0,"0"1"-1"0"0,2 1 1 0 0,-1 0 0 0 0,39-18-1 0 0,-46 27 221 0 0,2 0 1 0 0,-1 1-1 0 0,27-6 1 0 0,51-6 1629 0 0,-80 16-1795 0 0,0 0 128 0 0,0 0-1 0 0,1 1 1 0 0,15 1-1 0 0,-23 0-268 0 0,0 1 1 0 0,0 0-1 0 0,0 0 0 0 0,-1 1 0 0 0,1-1 1 0 0,0 1-1 0 0,0 0 0 0 0,-1 1 1 0 0,8 3-1 0 0,-11-4-102 0 0,5 1 240 0 0,-1 1 0 0 0,1 1 0 0 0,-1-1 0 0 0,0 1 0 0 0,-1 0 0 0 0,1 0 0 0 0,5 7 0 0 0,-1 1 312 0 0,-8-11-555 0 0,0 0 0 0 0,0 0 0 0 0,0 0 0 0 0,0 0 0 0 0,0 1 0 0 0,-1-1 0 0 0,0 1 0 0 0,1-1-1 0 0,-1 1 1 0 0,0 0 0 0 0,1 4 0 0 0,5 10 365 0 0,-6-15-485 0 0,-1 0 1 0 0,1 0 0 0 0,0 0 0 0 0,0 0 0 0 0,-1 0 0 0 0,1 0 0 0 0,0 4 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24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1103 2415 0 0,'13'-18'168'0'0,"0"0"-1"0"0,-1 0 0 0 0,-1-1 0 0 0,14-34 0 0 0,-15 31 249 0 0,1 1 0 0 0,0 0 0 0 0,25-33 0 0 0,-17 30-136 0 0,-8 10-94 0 0,-1 0 0 0 0,2 1 1 0 0,0 1-1 0 0,1 0 0 0 0,16-13 1 0 0,3 6 367 0 0,47-21-1 0 0,-46 24-298 0 0,-15 7-146 0 0,1 2 0 0 0,0 0 0 0 0,1 1 0 0 0,-1 0 0 0 0,1 2 0 0 0,34-3 0 0 0,-42 6-69 0 0,1 0 1 0 0,-1 1-1 0 0,0 1 0 0 0,0 0 0 0 0,1 1 0 0 0,-1 0 0 0 0,0 1 0 0 0,0 0 0 0 0,-1 1 0 0 0,1 0 0 0 0,-1 1 0 0 0,15 9 0 0 0,4 5 264 0 0,53 42 0 0 0,-33-20 28 0 0,-24-20-8 0 0,31 31 0 0 0,-49-44-257 0 0,-1 1 0 0 0,0 0 0 0 0,0 0 0 0 0,-1 0 0 0 0,0 1 0 0 0,-1 0 0 0 0,8 20 0 0 0,-8-15 161 0 0,-1 0-1 0 0,-1 0 1 0 0,0 0-1 0 0,-1 0 1 0 0,-1 1-1 0 0,0 23 1 0 0,-3-16 71 0 0,-1 1 1 0 0,0-1-1 0 0,-12 38 1 0 0,6-33 103 0 0,-23 52 1 0 0,25-66-283 0 0,-1 0 0 0 0,0-1 0 0 0,-1 0 0 0 0,0-1 0 0 0,-16 17 0 0 0,17-22-43 0 0,1 0-1 0 0,-2-1 0 0 0,1 1 0 0 0,-1-2 1 0 0,0 1-1 0 0,0-1 0 0 0,0-1 0 0 0,-1 0 1 0 0,0 0-1 0 0,0-1 0 0 0,0 0 0 0 0,0 0 1 0 0,0-1-1 0 0,0-1 0 0 0,-1 0 0 0 0,1 0 1 0 0,-11-1-1 0 0,19 0-66 0 0,-23-2 182 0 0,0-1 0 0 0,-43-11-1 0 0,50 9-174 0 0,1-1 0 0 0,-1 0 0 0 0,1-1 0 0 0,0-1 0 0 0,-25-16 0 0 0,19 8-18 0 0,4 3 0 0 0,0-1 0 0 0,1 0 0 0 0,-25-26 0 0 0,31 27-28 0 0,0-1 0 0 0,1 0 1 0 0,0-1-1 0 0,2 0 0 0 0,0 0 0 0 0,0-1 0 0 0,1 0 0 0 0,1-1 0 0 0,1 0 0 0 0,1 0 0 0 0,0 0 0 0 0,1-1 0 0 0,-2-19 1 0 0,4 11-35 0 0,1 1 0 0 0,1 0 0 0 0,2 0 0 0 0,0 0 1 0 0,2 0-1 0 0,9-35 0 0 0,-3 27-74 0 0,2 0 0 0 0,1 1 0 0 0,1 0 0 0 0,22-33 1 0 0,12-9 150 0 0,3 2 1 0 0,107-116-1 0 0,-136 165 121 0 0,1 1-1 0 0,0 0 1 0 0,2 2-1 0 0,1 1 1 0 0,0 1-1 0 0,1 1 1 0 0,41-18-1 0 0,169-59 196 0 0,-119 66-26 0 0,-99 22-214 0 0,1 1-1 0 0,-1 1 1 0 0,1 0-1 0 0,-1 2 1 0 0,1 0-1 0 0,21 1 1 0 0,-35 1-62 0 0,0 0 1 0 0,-1-1 0 0 0,11-2 0 0 0,-7 1 75 0 0,-7 2 81 0 0,3 0 274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29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1 396 4631 0 0,'23'-52'1171'0'0,"-11"26"1844"0"0,2 1 0 0 0,28-38 0 0 0,24-31 1498 0 0,11-15-810 0 0,-75 107-3617 0 0,0-1 1 0 0,-1 1-1 0 0,2 0 0 0 0,-1 0 0 0 0,0 0 0 0 0,0 0 1 0 0,1 1-1 0 0,-1-1 0 0 0,1 0 0 0 0,-1 1 0 0 0,1 0 0 0 0,-1-1 1 0 0,6 0-1 0 0,-6 2-30 0 0,-1-1 1 0 0,1 1 0 0 0,0 0-1 0 0,0 0 1 0 0,0 0-1 0 0,0 0 1 0 0,0 1-1 0 0,-1-1 1 0 0,1 0 0 0 0,0 1-1 0 0,0 0 1 0 0,0-1-1 0 0,-1 1 1 0 0,1 0 0 0 0,0 0-1 0 0,-1 0 1 0 0,1 0-1 0 0,-1 0 1 0 0,1 0-1 0 0,-1 0 1 0 0,1 0 0 0 0,1 4-1 0 0,4 2 124 0 0,-1 2 0 0 0,0-1 1 0 0,0 1-1 0 0,-1 0 0 0 0,0 0 0 0 0,4 11 0 0 0,19 63 887 0 0,-19-52-667 0 0,21 60 532 0 0,-26-67-868 0 0,0 0-1 0 0,-2 0 1 0 0,0 43 0 0 0,-2-58-227 0 0,0-8-428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30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6967 0 0,'3'18'616'0'0,"-3"-7"-488"0"0,-2 2-128 0 0,2 3 0 0 0,2 0 784 0 0,-4 3 136 0 0,1 1 24 0 0,1 3 8 0 0,0-1-560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30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9503 0 0,'0'1'728'0'0,"5"23"423"0"0,0 0-1 0 0,-2 1 0 0 0,0 25 0 0 0,1 14 1164 0 0,-1 80 153 0 0,-4-63-1554 0 0,33 545 5689 0 0,8-428-4713 0 0,-25-140-1434 0 0,-12-43-294 0 0,1 0 0 0 0,1 0 0 0 0,0-1 0 0 0,2 1 0 0 0,-1-1 0 0 0,2 0 0 0 0,14 21 0 0 0,-21-33-144 0 0,1-1-1 0 0,0 1 0 0 0,-1 0 0 0 0,1-1 1 0 0,0 1-1 0 0,0-1 0 0 0,-1 0 0 0 0,1 1 0 0 0,0-1 1 0 0,0 0-1 0 0,0 0 0 0 0,1-1 0 0 0,-1 1 1 0 0,0 0-1 0 0,0-1 0 0 0,0 1 0 0 0,1-1 1 0 0,-1 1-1 0 0,0-1 0 0 0,1 0 0 0 0,-1 0 0 0 0,0 0 1 0 0,0-1-1 0 0,1 1 0 0 0,-1 0 0 0 0,0-1 1 0 0,0 1-1 0 0,1-1 0 0 0,-1 0 0 0 0,0 0 1 0 0,0 0-1 0 0,0 0 0 0 0,0 0 0 0 0,0 0 0 0 0,0-1 1 0 0,-1 1-1 0 0,1-1 0 0 0,0 1 0 0 0,0-1 1 0 0,-1 1-1 0 0,0-1 0 0 0,1 0 0 0 0,-1 0 1 0 0,0 0-1 0 0,2-2 0 0 0,6-12-10 0 0,1-1 1 0 0,-2 1-1 0 0,-1-1 1 0 0,11-33-1 0 0,-17 43-603 0 0,1-1 0 0 0,-1 0 0 0 0,0 0 0 0 0,-1 0 0 0 0,0-14 0 0 0,-1 16-664 0 0,0 0 0 0 0,-1-1 0 0 0,1 1 0 0 0,-1 0 0 0 0,0 0-1 0 0,0 0 1 0 0,-1 0 0 0 0,-3-5 0 0 0,-5-7-5947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30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1 437 7487 0 0,'0'0'51'0'0,"0"0"-1"0"0,0 0 0 0 0,0 0 1 0 0,0 0-1 0 0,0 1 0 0 0,1-1 0 0 0,-1 0 1 0 0,0 0-1 0 0,0 0 0 0 0,0 0 1 0 0,0 0-1 0 0,1 1 0 0 0,-1-1 0 0 0,0 0 1 0 0,0 0-1 0 0,0 0 0 0 0,1 0 1 0 0,-1 0-1 0 0,0 0 0 0 0,0 0 1 0 0,0 0-1 0 0,1 0 0 0 0,-1 0 0 0 0,0 0 1 0 0,0 0-1 0 0,0 0 0 0 0,1 0 1 0 0,-1 0-1 0 0,0 0 0 0 0,0 0 0 0 0,0 0 1 0 0,1 0-1 0 0,-1 0 0 0 0,0 0 1 0 0,0 0-1 0 0,0 0 0 0 0,1 0 1 0 0,-1-1-1 0 0,0 1 0 0 0,0 0 0 0 0,0 0 1 0 0,0 0-1 0 0,1 0 0 0 0,-1 0 1 0 0,0-1-1 0 0,0 1 0 0 0,0 0 0 0 0,0 0 1 0 0,0 0-1 0 0,0 0 0 0 0,1-1 1 0 0,-1 1-1 0 0,0 0 0 0 0,0-1 1 0 0,13-15 2186 0 0,-7 8-1038 0 0,16-15 1251 0 0,1 2-1 0 0,46-35 1 0 0,-15 18-123 0 0,0 4 0 0 0,95-46 0 0 0,-139 76-2315 0 0,59-29-689 0 0,86-54 0 0 0,-129 67-2689 0 0,-9 6-3110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1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 3367 0 0,'0'0'258'0'0,"0"3"-166"0"0,-5 11 60 0 0,2-12-49 0 0,1-1-2 0 0,-2 3 36 0 0,1 0 1 0 0,-1 0 0 0 0,1 0-1 0 0,0 0 1 0 0,0 0-1 0 0,1 1 1 0 0,-4 6 0 0 0,4-6-45 0 0,0-1 1 0 0,-1 1 0 0 0,1-1 0 0 0,-1 0 0 0 0,0 0 0 0 0,-5 6 0 0 0,-1-1 858 0 0,9-4 1040 0 0,1-4-1910 0 0,0-1 1 0 0,-1 1-1 0 0,1-1 0 0 0,0 0 0 0 0,0 0 0 0 0,-1 1 1 0 0,1-1-1 0 0,0 0 0 0 0,0 0 0 0 0,0 0 0 0 0,0 0 1 0 0,-1 0-1 0 0,3 0 0 0 0,-1 0 195 0 0,16-4 682 0 0,7-6-42 0 0,-24 10-775 0 0,8-5 964 0 0,-49 34-726 0 0,29-20-280 0 0,-1 0-1 0 0,0 0 0 0 0,-21 10 1 0 0,-55 12 860 0 0,87-31-938 0 0,1 0 1 0 0,0 0-1 0 0,-1 0 1 0 0,1 0-1 0 0,0 0 1 0 0,0 0-1 0 0,-1 0 1 0 0,1 1-1 0 0,0-1 1 0 0,-1 0-1 0 0,1 0 1 0 0,0 0-1 0 0,0 0 1 0 0,-1 1-1 0 0,1-1 1 0 0,0 0 0 0 0,0 0-1 0 0,0 0 1 0 0,-1 1-1 0 0,1-1 1 0 0,0 0-1 0 0,0 0 1 0 0,0 1-1 0 0,0-1 1 0 0,-1 0-1 0 0,1 0 1 0 0,0 1-1 0 0,0-1 1 0 0,7 3 177 0 0,12-1-29 0 0,3-5-3 0 0,-1-2 1 0 0,0 0 0 0 0,0-1 0 0 0,0 0-1 0 0,-1-2 1 0 0,0-1 0 0 0,-1 0-1 0 0,27-18 1 0 0,-40 23-132 0 0,-1 0-1 0 0,0-1 0 0 0,6-6 0 0 0,-8 7-2 0 0,0 1 0 0 0,1-1-1 0 0,0 1 1 0 0,-1 0 0 0 0,1 0-1 0 0,0 0 1 0 0,1 1 0 0 0,3-3-1 0 0,1 1 40 0 0,-1 0-1 0 0,12-9 0 0 0,2-1-25 0 0,27-16 171 0 0,-48 29-209 0 0,0 1 0 0 0,0-1 0 0 0,0 1 0 0 0,0-1 0 0 0,-1 0 1 0 0,1 1-1 0 0,0-1 0 0 0,0 0 0 0 0,0 0 0 0 0,-1 1 0 0 0,1-1 1 0 0,0 0-1 0 0,-1 0 0 0 0,1 0 0 0 0,0-1 0 0 0,-1 0 427 0 0,1 3-401 0 0,0-1 0 0 0,0 0 0 0 0,0 1-1 0 0,-1-1 1 0 0,1 0 0 0 0,0 1 0 0 0,-1-1 0 0 0,1 1-1 0 0,0-1 1 0 0,-1 1 0 0 0,1-1 0 0 0,0 1 0 0 0,-1-1-1 0 0,1 1 1 0 0,-1 0 0 0 0,1-1 0 0 0,-1 1 0 0 0,0 0-1 0 0,1-1 1 0 0,-1 1 0 0 0,0 0 0 0 0,1 0 0 0 0,-1-1-1 0 0,0 1 1 0 0,0 0 0 0 0,1 0 0 0 0,-1 0 0 0 0,0-1 0 0 0,0 1-1 0 0,0 1 1 0 0,0 1 50 0 0,0 0 0 0 0,1 0-1 0 0,-1 1 1 0 0,0-1 0 0 0,-1 0-1 0 0,0 6 1 0 0,-9 32 486 0 0,5-22-286 0 0,-6 19 1 0 0,-1 7 43 0 0,10-34-199 0 0,0-1 1 0 0,-1 1-1 0 0,-8 18 0 0 0,-11 20 231 0 0,15-32-618 0 0,-1 1 0 0 0,-19 30 0 0 0,25-46-1106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31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4863 0 0,'7'14'230'0'0,"1"1"-1"0"0,-2 0 0 0 0,0 0 0 0 0,5 21 1 0 0,10 66 4483 0 0,-19-89-3731 0 0,59 299 12951 0 0,-60-307-13688 0 0,0-1 0 0 0,0 0-1 0 0,1 0 1 0 0,-1 0 0 0 0,1-1 0 0 0,0 1 0 0 0,4 7 0 0 0,-5-11-194 0 0,-1 1 1 0 0,1-1-1 0 0,-1 1 1 0 0,1 0-1 0 0,-1-1 0 0 0,1 1 1 0 0,0-1-1 0 0,-1 0 1 0 0,1 1-1 0 0,0-1 1 0 0,-1 1-1 0 0,1-1 1 0 0,0 0-1 0 0,-1 0 0 0 0,1 1 1 0 0,0-1-1 0 0,0 0 1 0 0,0 0-1 0 0,0 0 1 0 0,0 0-22 0 0,0 0 0 0 0,0-1 1 0 0,1 1-1 0 0,-1 0 0 0 0,0-1 1 0 0,0 1-1 0 0,0-1 1 0 0,-1 1-1 0 0,1-1 0 0 0,0 1 1 0 0,0-1-1 0 0,0 0 0 0 0,0 0 1 0 0,0 1-1 0 0,-1-1 1 0 0,1 0-1 0 0,1-2 0 0 0,13-19 111 0 0,-1 0 0 0 0,-1-2 0 0 0,-1 0 0 0 0,14-42-1 0 0,7-12 39 0 0,-16 39-179 0 0,-7 14 0 0 0,15-24 0 0 0,-21 42 0 0 0,0 1 0 0 0,0 0 0 0 0,1 0 0 0 0,-1 0 0 0 0,2 0 0 0 0,-1 1 0 0 0,1 0 0 0 0,8-7 0 0 0,-11 11 8 0 0,-1-1-1 0 0,1 1 1 0 0,0 0-1 0 0,0 0 1 0 0,0 0-1 0 0,0 0 1 0 0,1 0 0 0 0,-1 1-1 0 0,0-1 1 0 0,0 1-1 0 0,0 0 1 0 0,6 0-1 0 0,5 2 80 0 0,23 5-1 0 0,-12-1-26 0 0,-12-4 1 0 0,-1-1-1 0 0,1 0 1 0 0,0-1 0 0 0,0 0 0 0 0,0-1 0 0 0,-1 0-1 0 0,1-1 1 0 0,14-4 0 0 0,-18 3-37 0 0,-1 1 1 0 0,0-1-1 0 0,0-1 0 0 0,0 0 0 0 0,0 0 1 0 0,-1 0-1 0 0,0-1 0 0 0,0 0 0 0 0,0-1 0 0 0,0 1 1 0 0,-1-1-1 0 0,0 0 0 0 0,5-8 0 0 0,-7 9 14 0 0,-1 1-1 0 0,-1-1 1 0 0,1 0-1 0 0,-1 0 0 0 0,0 0 1 0 0,0-1-1 0 0,0 1 1 0 0,-1-1-1 0 0,1 1 1 0 0,-1-1-1 0 0,-1 1 0 0 0,1-11 1 0 0,-1 14-27 0 0,0 1 1 0 0,0-1-1 0 0,-1 0 1 0 0,1 0-1 0 0,0 0 1 0 0,-1 0 0 0 0,1 0-1 0 0,-1 0 1 0 0,0 1-1 0 0,0-1 1 0 0,1 0-1 0 0,-1 0 1 0 0,0 1-1 0 0,-1-1 1 0 0,1 1-1 0 0,0-1 1 0 0,0 1-1 0 0,-1-1 1 0 0,1 1 0 0 0,-1 0-1 0 0,1 0 1 0 0,-1-1-1 0 0,1 1 1 0 0,-1 0-1 0 0,0 0 1 0 0,1 1-1 0 0,-1-1 1 0 0,0 0-1 0 0,0 1 1 0 0,0-1-1 0 0,0 1 1 0 0,0-1 0 0 0,1 1-1 0 0,-1 0 1 0 0,0 0-1 0 0,0 0 1 0 0,0 0-1 0 0,0 0 1 0 0,-3 1-1 0 0,-6 0 3 0 0,0 0-1 0 0,0 1 0 0 0,1 1 0 0 0,-1 0 0 0 0,0 0 0 0 0,1 1 0 0 0,0 0 1 0 0,0 1-1 0 0,0 0 0 0 0,0 1 0 0 0,1 0 0 0 0,0 1 0 0 0,0-1 1 0 0,1 2-1 0 0,0-1 0 0 0,0 1 0 0 0,0 0 0 0 0,1 1 0 0 0,1 0 0 0 0,-1 0 1 0 0,1 0-1 0 0,1 1 0 0 0,0 0 0 0 0,0 0 0 0 0,1 0 0 0 0,0 1 1 0 0,1-1-1 0 0,0 1 0 0 0,-2 20 0 0 0,3-11 6 0 0,1 0 0 0 0,1 0 0 0 0,2 24 0 0 0,0-32-8 0 0,0 0 0 0 0,0 0 0 0 0,2-1-1 0 0,-1 1 1 0 0,1-1 0 0 0,10 18 0 0 0,-9-19-11 0 0,0-1 0 0 0,0-1 0 0 0,1 1 0 0 0,1-1 0 0 0,-1 0 0 0 0,1 0 0 0 0,12 10 0 0 0,-15-16 0 0 0,-1 1 0 0 0,1-1 0 0 0,0 0 0 0 0,0 0 0 0 0,0 0 0 0 0,0 0 0 0 0,0-1 0 0 0,0 1 0 0 0,0-1 0 0 0,0 0 0 0 0,1 0 0 0 0,-1-1 0 0 0,0 1 0 0 0,1-1 0 0 0,-1 0 0 0 0,0 0 0 0 0,1-1 0 0 0,-1 1 0 0 0,0-1 0 0 0,7-2 0 0 0,-3 1-431 0 0,0-1 0 0 0,-1-1 0 0 0,1 1 0 0 0,-1-1 0 0 0,0-1 0 0 0,0 1 0 0 0,0-1 0 0 0,11-10 0 0 0,1-5-3467 0 0,23-29 0 0 0,-31 35 2349 0 0,7-8-6907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31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0 397 4863 0 0,'22'30'1920'0'0,"-20"-27"-952"0"0,0 1-1 0 0,0-1 1 0 0,0 0 0 0 0,1 0-1 0 0,-1 0 1 0 0,1 0 0 0 0,0 0-1 0 0,0-1 1 0 0,0 1 0 0 0,6 3-1 0 0,-6-5-640 0 0,0 0 1 0 0,0 0-1 0 0,1 0 0 0 0,-1 0 0 0 0,0-1 1 0 0,0 1-1 0 0,1-1 0 0 0,-1 0 1 0 0,0 0-1 0 0,1 0 0 0 0,-1 0 0 0 0,0-1 1 0 0,1 1-1 0 0,-1-1 0 0 0,0 0 0 0 0,0 0 1 0 0,0 0-1 0 0,0-1 0 0 0,0 1 0 0 0,0-1 1 0 0,0 1-1 0 0,3-3 0 0 0,4-4 8 0 0,0 1 0 0 0,0-1 0 0 0,-1-1 1 0 0,12-13-1 0 0,1-5 161 0 0,-2-2 0 0 0,0 0 1 0 0,-2-1-1 0 0,-1-1 0 0 0,-2 0 1 0 0,-1-2-1 0 0,11-34 0 0 0,-24 62-486 0 0,3-5 70 0 0,-1 0 0 0 0,0-1 0 0 0,2-19 1 0 0,-5 28-65 0 0,1 0 1 0 0,-1-1 0 0 0,0 1 0 0 0,0 0 0 0 0,-1-1 0 0 0,1 1 0 0 0,0 0-1 0 0,-1 0 1 0 0,1-1 0 0 0,-1 1 0 0 0,0 0 0 0 0,0 0 0 0 0,0 0-1 0 0,0 0 1 0 0,0 0 0 0 0,0 0 0 0 0,0 0 0 0 0,-1 0 0 0 0,1 0 0 0 0,-1 1-1 0 0,0-1 1 0 0,1 1 0 0 0,-4-4 0 0 0,2 5-3 0 0,1-1-1 0 0,0 0 1 0 0,-1 0-1 0 0,1 1 1 0 0,-1-1 0 0 0,1 1-1 0 0,-1 0 1 0 0,1 0-1 0 0,-1 0 1 0 0,1 0 0 0 0,-1 0-1 0 0,1 0 1 0 0,0 1-1 0 0,-1-1 1 0 0,1 1 0 0 0,-1 0-1 0 0,1-1 1 0 0,0 1-1 0 0,-3 2 1 0 0,-3 1 34 0 0,0 0 0 0 0,0 0 0 0 0,0 1 0 0 0,-7 6 0 0 0,4-1-26 0 0,0 0-1 0 0,1 1 1 0 0,0 0-1 0 0,1 1 1 0 0,0 0-1 0 0,1 1 1 0 0,-11 20-1 0 0,11-16 20 0 0,0 1-1 0 0,2 0 1 0 0,0 1 0 0 0,0-1-1 0 0,-3 28 1 0 0,8-34-9 0 0,0 1 0 0 0,1-1 0 0 0,0 1 0 0 0,1-1 0 0 0,1 1 0 0 0,-1-1 0 0 0,2 0 0 0 0,6 20 0 0 0,-6-23-14 0 0,1 1 0 0 0,0-1 0 0 0,1 0 0 0 0,0 0 0 0 0,0-1 0 0 0,1 1 0 0 0,0-1 0 0 0,0 0 0 0 0,1-1 0 0 0,0 0 0 0 0,8 7 0 0 0,-9-10-18 0 0,0 0 0 0 0,1-1 0 0 0,-1 0 0 0 0,0 0 0 0 0,1 0 0 0 0,0-1 0 0 0,0 0 0 0 0,0 0 0 0 0,-1-1 0 0 0,1 0 0 0 0,1 0 0 0 0,-1-1 0 0 0,0 1 0 0 0,0-1 0 0 0,0-1 0 0 0,0 0 0 0 0,13-3 0 0 0,3-1 0 0 0,-1-2 0 0 0,0 0 0 0 0,0-2 0 0 0,23-12 0 0 0,-25 10 0 0 0,0-1 0 0 0,-2 0 0 0 0,21-18 0 0 0,47-50 0 0 0,-61 54 0 0 0,17-16 0 0 0,-14 11-3594 0 0,-13 14-1840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49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1 341 3599 0 0,'9'-1'352'0'0,"0"0"-1"0"0,0-1 1 0 0,0 0-1 0 0,0-1 0 0 0,-1 0 1 0 0,1 0-1 0 0,-1-1 0 0 0,1 0 1 0 0,9-7-1 0 0,24-10 1639 0 0,87-20 1867 0 0,-111 36-3428 0 0,42-8 1426 0 0,75-7 1 0 0,-72 11-878 0 0,129-15 1396 0 0,45-6-498 0 0,100-28 986 0 0,-159 25-1277 0 0,42 7-291 0 0,-89 13-836 0 0,-92 9-293 0 0,24-3-1287 0 0,-47 5-5533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0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 2159 0 0,'-8'28'192'0'0,"-3"4"-192"0"0,-3-2 0 0 0,-1 4 0 0 0,1 2 184 0 0,-4 3 0 0 0,1-3 0 0 0,-1-2 0 0 0,4-4-184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0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4487 0 0,'12'13'400'0'0,"-3"1"-320"0"0,-4 0-80 0 0,4 2 0 0 0,3 2 392 0 0,-1-2 64 0 0,-3-5 16 0 0,1 0 0 0 0,2 0-360 0 0,-1-3-48 0 0,-2 0-64 0 0,3-2 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1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2071 0 0,'0'0'184'0'0,"10"2"824"0"0,1-7-944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1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2759 0 0,'8'11'248'0'0,"-3"5"-248"0"0,-2 5 0 0 0,1 1 0 0 0,3 2 752 0 0,-4 3 104 0 0,-3 0 16 0 0,3 0 8 0 0,4-3-464 0 0,-6-3-96 0 0,-1-4-24 0 0,2-2 0 0 0,3-1-104 0 0,-4-3-32 0 0,-2-3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1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 3223 0 0,'1'1'240'0'0,"3"6"183"0"0,0-1-1 0 0,0 1 1 0 0,0 0-1 0 0,-1 0 0 0 0,0 1 1 0 0,0-1-1 0 0,-1 1 0 0 0,3 11 1 0 0,-2 0 642 0 0,-1 0 1 0 0,1 29 0 0 0,-4-6 115 0 0,-6 46-1 0 0,3-49-614 0 0,-9 46 460 0 0,8-57-713 0 0,1-4 58 0 0,-2 0-1 0 0,-9 27 0 0 0,4-19-38 0 0,9-22-314 0 0,-1-1 0 0 0,0 0 0 0 0,-1-1 0 0 0,0 1 0 0 0,-6 9 0 0 0,8-15-181 0 0,-20 25 438 0 0,21-27-590 0 0,-1 0 1 0 0,1 1-1 0 0,-1-1 0 0 0,1 0 0 0 0,-1 0 1 0 0,1 0-1 0 0,-1 0 0 0 0,0 0 0 0 0,0-1 1 0 0,1 1-1 0 0,-1 0 0 0 0,0-1 1 0 0,0 1-1 0 0,0-1 0 0 0,-3 1 0 0 0,-7-4-4569 0 0</inkml:trace>
  <inkml:trace contextRef="#ctx0" brushRef="#br0" timeOffset="1">0 302 4055 0 0,'73'-14'1202'0'0,"-13"2"3335"0"0,-42 10-3340 0 0,155-25 7368 0 0,-3-12-5173 0 0,-152 33-3110 0 0,1-1 0 0 0,-1 0 0 0 0,25-15 0 0 0,-42 21-206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2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6215 0 0,'3'13'331'0'0,"-1"-1"0"0"0,0 1 0 0 0,-1 0 0 0 0,0 0 0 0 0,-1 1-1 0 0,-2 15 1 0 0,1-6 755 0 0,0 0-261 0 0,-1-1 0 0 0,0 0 1 0 0,-2 0-1 0 0,-8 26 0 0 0,11-46-742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2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7023 0 0,'0'15'624'0'0,"-1"6"-496"0"0,-2 6-128 0 0,1 0 0 0 0,2-5 448 0 0,-1 0 64 0 0,-3 2 8 0 0,3-2 8 0 0,1-2-240 0 0,-3-5-40 0 0,-1-2-16 0 0,3-2-3016 0 0,2-1-600 0 0</inkml:trace>
  <inkml:trace contextRef="#ctx0" brushRef="#br0" timeOffset="1">310 0 2303 0 0,'0'2'167'0'0,"1"5"-5"0"0,0-1 0 0 0,-1 1 0 0 0,0 0 0 0 0,0 0-1 0 0,-1 0 1 0 0,-1 10 0 0 0,-13 43 3994 0 0,4-18-1722 0 0,-30 103 3474 0 0,34-125-5448 0 0,-1 0 0 0 0,-1 0 1 0 0,-1-1-1 0 0,-1-1 0 0 0,-14 19 0 0 0,21-32-472 0 0,0 0 1 0 0,-1 0-1 0 0,0-1 1 0 0,-8 7-1 0 0,-11 4-4825 0 0,7-7-1155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2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16 107 4287 0 0,'3'0'332'0'0,"39"-6"799"0"0,64-19 0 0 0,-80 18 74 0 0,-2-2-1 0 0,40-18 1 0 0,-63 26-725 0 0,-1 3-368 0 0,-1 2-82 0 0,1 0-1 0 0,-2 0 0 0 0,1 0 0 0 0,0 0 1 0 0,-1-1-1 0 0,0 1 0 0 0,1 0 1 0 0,-2 0-1 0 0,1-1 0 0 0,0 0 1 0 0,-1 1-1 0 0,1-1 0 0 0,-6 5 0 0 0,-10 14 15 0 0,6-6 1 0 0,-1 0 0 0 0,0-1 1 0 0,-20 16-1 0 0,-49 37 251 0 0,13-13 149 0 0,58-45-243 0 0,12-12 166 0 0,19-15 96 0 0,4 0 156 0 0,31-16 1 0 0,-9 5 248 0 0,103-77 2157 0 0,-121 82-1592 0 0,1 2 1 0 0,35-21-1 0 0,-54 37-1062 0 0,0-1 336 0 0,0 0 0 0 0,1 1-1 0 0,21-7 1 0 0,-30 11 47 0 0,-14 6-1254 0 0,-18 4-1987 0 0,7-2-200 0 0,7-3-1987 0 0,-5 0-2478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3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5295 0 0,'10'10'472'0'0,"-2"1"-376"0"0,-5 1-96 0 0,5 1 0 0 0,1 1 320 0 0,-2 1 56 0 0,-3-2 8 0 0,4-2 0 0 0,5-3-384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3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4863 0 0,'4'11'432'0'0,"0"0"-344"0"0,2-3-88 0 0,0 3 0 0 0,1 2 768 0 0,-1-2 128 0 0,-1-1 32 0 0,3-2 8 0 0,1 1-312 0 0,-2-1-64 0 0,-1-1-16 0 0,0-2 0 0 0,4-1-272 0 0,-4-1-184 0 0,6-1-3160 0 0,0-2-624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3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97 166 4055 0 0,'-1'8'78'0'0,"0"-1"-1"0"0,-1 1 0 0 0,0-1 0 0 0,-1 1 1 0 0,0-1-1 0 0,-6 12 0 0 0,-28 41 1128 0 0,21-37-133 0 0,-1 1 956 0 0,11-20 373 0 0,10-17-944 0 0,2 3-1021 0 0,0 0 0 0 0,0 0 0 0 0,1 1 0 0 0,1 0 1 0 0,8-9-1 0 0,-3 3 163 0 0,29-24 890 0 0,-6 5 30 0 0,-28 25-1126 0 0,61-68 2354 0 0,-56 63-2173 0 0,0 0 1 0 0,18-14-1 0 0,2-3 523 0 0,-32 30-1020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4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4055 0 0,'11'9'360'0'0,"-3"4"-288"0"0,-3 1-72 0 0,5 2 0 0 0,1 0 1040 0 0,-2 0 192 0 0,-4-2 40 0 0,3 1 8 0 0,2-1-552 0 0,-1-3-112 0 0,-4-3-16 0 0,3-1 536 0 0,3-6-4424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4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3 3679 0 0,'0'0'719'0'0,"2"-1"-363"0"0,0 1-254 0 0,-1-1 1 0 0,1 1-1 0 0,0 0 1 0 0,0 0-1 0 0,-1 0 0 0 0,1 0 1 0 0,0 0-1 0 0,0 0 1 0 0,-1 0-1 0 0,1 0 0 0 0,0 1 1 0 0,0-1-1 0 0,-1 1 1 0 0,1-1-1 0 0,0 1 0 0 0,-1 0 1 0 0,1-1-1 0 0,-1 1 0 0 0,1 0 1 0 0,-1 0-1 0 0,1 0 1 0 0,-1 0-1 0 0,0 1 0 0 0,1-1 1 0 0,0 2-1 0 0,4 4 125 0 0,0 0 0 0 0,-1 0 0 0 0,8 15 0 0 0,-5-9 215 0 0,-2-1-54 0 0,0 1 0 0 0,-1 0-1 0 0,0 0 1 0 0,-1 0 0 0 0,-1 1 0 0 0,3 13 0 0 0,7 28 633 0 0,4 8 196 0 0,-17-62-1178 0 0</inkml:trace>
  <inkml:trace contextRef="#ctx0" brushRef="#br0" timeOffset="1">0 269 7039 0 0,'2'-1'884'0'0,"1"0"-512"0"0,1-1-1 0 0,-1 1 1 0 0,1-1-1 0 0,-1 0 1 0 0,0 0 0 0 0,0-1-1 0 0,0 1 1 0 0,0 0-1 0 0,-1-1 1 0 0,1 0-1 0 0,2-4 1 0 0,4-4 572 0 0,11-23 1 0 0,5-5-89 0 0,-24 38-1412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5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0 456 6271 0 0,'0'0'672'0'0,"10"-8"-56"0"0,-4 0 104 0 0,-3-2 16 0 0,3-1 8 0 0,4-1-320 0 0,-4-3-64 0 0,-2 1-8 0 0,2-2-8 0 0,-1-2-200 0 0,1 3-40 0 0,-1-3-8 0 0,1 1-3168 0 0,2-3-640 0 0</inkml:trace>
  <inkml:trace contextRef="#ctx0" brushRef="#br0" timeOffset="1">180 1 6335 0 0,'2'0'160'0'0,"-1"1"-138"0"0,0-1-1 0 0,-1 0 1 0 0,1 1-1 0 0,0-1 0 0 0,-1 0 1 0 0,1 1-1 0 0,0-1 1 0 0,-1 1-1 0 0,1-1 1 0 0,-1 1-1 0 0,1-1 1 0 0,-1 1-1 0 0,1-1 1 0 0,-1 1-1 0 0,0-1 1 0 0,1 1-1 0 0,-1 0 0 0 0,1-1 1 0 0,-1 1-1 0 0,0 0 1 0 0,0-1-1 0 0,1 2 1 0 0,1 4 300 0 0,0-1 0 0 0,0 1 0 0 0,0 0 0 0 0,-1 0 0 0 0,1 7 0 0 0,4 14 1804 0 0,-1-10-107 0 0,-4-16-1680 0 0,0-2-546 0 0,9-14-3552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5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5671 0 0,'14'15'1243'0'0,"-1"1"0"0"0,-1 1 1 0 0,18 32-1 0 0,12 18 3479 0 0,-34-57-4063 0 0,-1 1 1 0 0,0 0 0 0 0,-1 1-1 0 0,0-1 1 0 0,8 26-1 0 0,-14-36-281 0 0,1 0-382 0 0,-1-1 1 0 0,0 1-1 0 0,0-1 1 0 0,0 1 0 0 0,1-1-1 0 0,-1 1 1 0 0,0-1 0 0 0,0 1-1 0 0,0-1 1 0 0,0 1-1 0 0,0-1 1 0 0,0 1 0 0 0,0 0-1 0 0,0-1 1 0 0,0 1 0 0 0,0-1-1 0 0,0 1 1 0 0,0-1-1 0 0,0 1 1 0 0,0-1 0 0 0,-1 1-1 0 0,-1 13-1488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5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1 402 4055 0 0,'0'0'312'0'0,"1"-1"-204"0"0,10-8 340 0 0,-8 6-124 0 0,0 1 0 0 0,0 0-1 0 0,0-1 1 0 0,0 1-1 0 0,2-5 1 0 0,48-55 3145 0 0,3-4-1044 0 0,48-62 135 0 0,-86 109-1935 0 0,34-30 0 0 0,-44 42-536 0 0,0 1-1 0 0,1 0 1 0 0,0 1 0 0 0,0 0-1 0 0,0 0 1 0 0,0 1-1 0 0,16-5 1 0 0,-21 8-63 0 0,-1 1 1 0 0,1 0-1 0 0,-1 0 1 0 0,1 0-1 0 0,0 0 1 0 0,-1 0-1 0 0,1 1 1 0 0,-1-1-1 0 0,1 1 1 0 0,0 0-1 0 0,-1 0 1 0 0,0 1-1 0 0,1-1 1 0 0,-1 1-1 0 0,0 0 0 0 0,0-1 1 0 0,0 1-1 0 0,0 1 1 0 0,0-1-1 0 0,0 0 1 0 0,4 5-1 0 0,-2-1 40 0 0,1 0-1 0 0,-1 1 0 0 0,0-1 0 0 0,0 1 0 0 0,-1 0 1 0 0,1 0-1 0 0,-2 1 0 0 0,5 11 0 0 0,6 20 326 0 0,-3-9 132 0 0,-1 0-1 0 0,-2 1 0 0 0,6 39 0 0 0,-13-64-411 0 0,-1 0 0 0 0,0 0 0 0 0,0 0 0 0 0,0 0-1 0 0,-1 1 1 0 0,-1 9 0 0 0,-4-11-36 0 0,4-4-70 0 0,-10 3-619 0 0,7-6 140 0 0,3 1 134 0 0,-33-12-5939 0 0,29 10 4318 0 0,-10-4-3299 0 0</inkml:trace>
  <inkml:trace contextRef="#ctx0" brushRef="#br0" timeOffset="1">257 176 5695 0 0,'0'3'231'0'0,"-1"0"-1"0"0,1 0 1 0 0,0 0-1 0 0,0-1 0 0 0,1 1 1 0 0,-1 0-1 0 0,2 4 1 0 0,0 10 1439 0 0,-1-11-1051 0 0,0 11 1062 0 0,-1 1 0 0 0,0-1-1 0 0,-5 28 1 0 0,-40 206 2822 0 0,43-241-4869 0 0,-9 48 1264 0 0,2-21-7309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1:45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9 236 2935 0 0,'-5'6'214'0'0,"5"-6"-211"0"0,-1 1 0 0 0,1-1 1 0 0,0 1-1 0 0,-1-1 0 0 0,1 1 1 0 0,0-1-1 0 0,0 1 0 0 0,-1-1 1 0 0,1 1-1 0 0,0-1 1 0 0,0 1-1 0 0,0-1 0 0 0,0 1 1 0 0,-1-1-1 0 0,1 1 0 0 0,0 0 1 0 0,0-1-1 0 0,0 1 0 0 0,0-1 1 0 0,1 1-1 0 0,-1-1 0 0 0,0 1 1 0 0,0-1-1 0 0,0 1 0 0 0,0-1 1 0 0,0 1-1 0 0,1 0 0 0 0,-1 0 1 0 0,1 1 59 0 0,0-1 144 0 0,-1 1-1 0 0,1 0 1 0 0,-1 0 0 0 0,1 0 0 0 0,0 0-1 0 0,0 0 1 0 0,0-1 0 0 0,0 1 0 0 0,0 0-1 0 0,0-1 1 0 0,0 1 0 0 0,0 0 0 0 0,1-1 0 0 0,2 3-1 0 0,4 4 314 0 0,-6-6-372 0 0,0 0 0 0 0,1 0 0 0 0,-1 0 0 0 0,1 0 0 0 0,0 0-1 0 0,-1-1 1 0 0,1 0 0 0 0,0 1 0 0 0,3 0 0 0 0,4 2 210 0 0,58 27 1617 0 0,22 12-1175 0 0,-28-10-611 0 0,62 39 146 0 0,-19-10 1412 0 0,-58-37-657 0 0,-28-14-546 0 0,2 0 0 0 0,0-2 0 0 0,0-1 0 0 0,0 0 0 0 0,1-2 0 0 0,32 6-1 0 0,-38-9-230 0 0,1-2 0 0 0,0 0 0 0 0,0-1 0 0 0,-1-1 0 0 0,1 0 0 0 0,0-1 0 0 0,-1-1-1 0 0,1-1 1 0 0,22-7 0 0 0,-16 2 80 0 0,-1-1-1 0 0,0-1 1 0 0,28-20-1 0 0,57-47 801 0 0,-10 6-424 0 0,-79 60-687 0 0,1 1-1 0 0,0 1 0 0 0,1 1 1 0 0,0 1-1 0 0,0 0 1 0 0,1 2-1 0 0,29-6 0 0 0,-37 9-15 0 0,1 1 0 0 0,0 1 0 0 0,0 0 0 0 0,1 1 0 0 0,-1 0 0 0 0,0 2 0 0 0,0-1 0 0 0,0 2-1 0 0,-1 0 1 0 0,1 0 0 0 0,0 1 0 0 0,16 8 0 0 0,-16-5 63 0 0,-1 0 0 0 0,0 0 0 0 0,-1 1-1 0 0,1 1 1 0 0,-2 0 0 0 0,1 1 0 0 0,15 16 0 0 0,-14-11 39 0 0,2-1 1 0 0,0 0 0 0 0,0-1-1 0 0,1 0 1 0 0,25 13 0 0 0,-34-22-120 0 0,1 0 0 0 0,0-1 0 0 0,0-1 0 0 0,0 1 1 0 0,1-1-1 0 0,-1 0 0 0 0,1-1 0 0 0,-1 0 0 0 0,1-1 0 0 0,-1 1 0 0 0,1-1 1 0 0,-1-1-1 0 0,1 0 0 0 0,-1 0 0 0 0,10-3 0 0 0,-3 0 18 0 0,0-1 1 0 0,-1-1-1 0 0,1 0 0 0 0,-1 0 0 0 0,-1-2 0 0 0,0 0 1 0 0,15-11-1 0 0,-26 17-48 0 0,1 1 0 0 0,-1-1 1 0 0,1 0-1 0 0,-1 1 0 0 0,1-1 1 0 0,0 1-1 0 0,-1 0 1 0 0,7-2-1 0 0,2 0 16 0 0,106-54 367 0 0,25-9-9 0 0,90-16 372 0 0,-208 74-693 0 0,4 0 28 0 0,0 2 0 0 0,30-4-1 0 0,-18 4-46 0 0,-19 3-25 0 0,0 1 0 0 0,0 1 0 0 0,0 1-1 0 0,1 0 1 0 0,-1 2 0 0 0,0 0 0 0 0,0 2 0 0 0,31 8 0 0 0,99 30 49 0 0,-116-33-77 0 0,0-2 0 0 0,0-1 0 0 0,47 2 0 0 0,-63-8 0 0 0,0 0 0 0 0,0-1 0 0 0,0-1 0 0 0,0-1 0 0 0,0-1 0 0 0,0-1 0 0 0,34-12 0 0 0,-20 0 0 0 0,-1-1 0 0 0,-1-1 0 0 0,0-2 0 0 0,31-28 0 0 0,33-22 0 0 0,-77 60 0 0 0,-1 1 0 0 0,2 1 0 0 0,-1 1 0 0 0,1 0 0 0 0,0 1 0 0 0,1 1 0 0 0,32-5 0 0 0,13 2 0 0 0,68 0 0 0 0,-26 3 0 0 0,-84 4 0 0 0,0 2 0 0 0,0 1 0 0 0,0 0 0 0 0,0 2 0 0 0,-1 1 0 0 0,1 0 0 0 0,-1 2 0 0 0,0 1 0 0 0,0 0 0 0 0,-1 2 0 0 0,0 0 0 0 0,0 1 0 0 0,28 20 0 0 0,19 12 0 0 0,2-3 0 0 0,107 43 0 0 0,-161-75 0 0 0,-1-1 0 0 0,2 0 0 0 0,-1-2 0 0 0,0 0 0 0 0,1-1 0 0 0,0 0 0 0 0,0-2 0 0 0,0 0 0 0 0,0 0 0 0 0,21-4 0 0 0,48-11-2111 0 0,-2-7-4806 0 0,-17 1-3279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1:43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127 137 3655 0 0,'-51'7'278'0'0,"35"-3"85"0"0,11-1-184 0 0,2 1 12 0 0,-2-2 347 0 0,0 1 1 0 0,1 1-1 0 0,-1-1 0 0 0,1 0 0 0 0,0 1 0 0 0,0 0 1 0 0,0 0-1 0 0,-5 7 0 0 0,8-10-350 0 0,0 1 0 0 0,1-1 0 0 0,-1 0 0 0 0,0 1 0 0 0,1-1 0 0 0,-1 0-1 0 0,0 1 1 0 0,1-1 0 0 0,0 1 0 0 0,-1-1 0 0 0,1 1 0 0 0,0-1 0 0 0,0 1 0 0 0,-1-1 0 0 0,1 1 0 0 0,1-1 0 0 0,-1 1 0 0 0,0-1-1 0 0,0 1 1 0 0,0-1 0 0 0,1 1 0 0 0,-1-1 0 0 0,1 1 0 0 0,-1-1 0 0 0,1 1 0 0 0,0-1 0 0 0,-1 0 0 0 0,1 1 0 0 0,0-1 0 0 0,0 0 0 0 0,0 0-1 0 0,0 0 1 0 0,2 2 0 0 0,5 2 478 0 0,1 0-1 0 0,0 0 1 0 0,1-1-1 0 0,-1 0 0 0 0,1-1 1 0 0,15 4-1 0 0,6 2 1105 0 0,-14-4-941 0 0,-13-5-708 0 0,-1 1 0 0 0,0 0 0 0 0,0 0 0 0 0,1 0 0 0 0,-1 0 0 0 0,0 0 0 0 0,0 1 0 0 0,0-1 0 0 0,0 1 0 0 0,0 0 0 0 0,-1 0 0 0 0,1 0 0 0 0,0 0 0 0 0,2 4 0 0 0,-4-4-115 0 0,1-1 1 0 0,-1 0-1 0 0,0 0 0 0 0,1 0 0 0 0,-1 0 1 0 0,1 0-1 0 0,-1 0 0 0 0,1 0 0 0 0,-1 0 1 0 0,4 1-1 0 0,-4-2-1 0 0,0 1 1 0 0,1-1 0 0 0,-1 1-1 0 0,1 0 1 0 0,-1 0-1 0 0,0 0 1 0 0,1 0-1 0 0,-1-1 1 0 0,0 2-1 0 0,0-1 1 0 0,0 0-1 0 0,0 0 1 0 0,0 0 0 0 0,2 3-1 0 0,-3-3 0 0 0,1 0-1 0 0,1 1 0 0 0,-1-1 1 0 0,0 0-1 0 0,0 0 1 0 0,0 0-1 0 0,1 0 0 0 0,-1 0 1 0 0,0 0-1 0 0,1 0 1 0 0,-1 0-1 0 0,1 0 0 0 0,1 0 1 0 0,-1-1 3 0 0,-1 1-1 0 0,0-1 1 0 0,1 1 0 0 0,-1 0-1 0 0,0-1 1 0 0,0 1 0 0 0,0 0-1 0 0,0 0 1 0 0,0 0 0 0 0,0 0-1 0 0,0-1 1 0 0,0 2-1 0 0,0-1 1 0 0,0 0 0 0 0,0 0-1 0 0,0 1 1 0 0,4 2 75 0 0,29 13 79 0 0,-31-16 0 0 0,4 0-53 0 0,0 0 1 0 0,0 0-1 0 0,12 4 0 0 0,-3-1 67 0 0,-11-3 148 0 0,1-1 41 0 0,20-2-106 0 0,-1-1 0 0 0,1-1 0 0 0,-1-1 0 0 0,0-2 0 0 0,0 0-1 0 0,-1-2 1 0 0,38-18 0 0 0,-35 14-135 0 0,-1-2 0 0 0,-1-2 0 0 0,0 0 0 0 0,-1-1 0 0 0,26-26 0 0 0,-15 9 37 0 0,60-57 181 0 0,-82 81-281 0 0,1 1 1 0 0,1 0-1 0 0,0 1 1 0 0,0 1 0 0 0,0 0-1 0 0,1 1 1 0 0,0 1-1 0 0,1 1 1 0 0,0 0 0 0 0,-1 1-1 0 0,1 0 1 0 0,1 2-1 0 0,-1 0 1 0 0,0 1-1 0 0,25 1 1 0 0,-28 2 44 0 0,0 0-1 0 0,0 0 1 0 0,0 2-1 0 0,-1-1 1 0 0,1 2 0 0 0,-1 0-1 0 0,0 1 1 0 0,19 10-1 0 0,4 7-2 0 0,49 41 0 0 0,-80-60-115 0 0,24 18 100 0 0,0-1 1 0 0,41 20-1 0 0,-49-31-84 0 0,1-1 1 0 0,-1-1-1 0 0,1-1 0 0 0,1-1 0 0 0,40 5 0 0 0,117 2 2 0 0,-132-11-6 0 0,-4-3 0 0 0,0-2 0 0 0,-1-1 0 0 0,54-14 0 0 0,-80 15 0 0 0,259-67 0 0 0,-11 2 0 0 0,-247 65 0 0 0,0 1 0 0 0,1 1 0 0 0,-1 0 0 0 0,1 1 0 0 0,-1 1 0 0 0,1 1 0 0 0,-1 0 0 0 0,1 1 0 0 0,-1 2 0 0 0,-1-1 0 0 0,1 2 0 0 0,-1 1 0 0 0,31 15 0 0 0,2 7 0 0 0,79 60 0 0 0,-110-75 0 0 0,-3-1 0 0 0,0 2 0 0 0,16 18 0 0 0,-6-6 0 0 0,0 1 0 0 0,34 50 0 0 0,-27-33 0 0 0,-16-22 0 0 0,-13-16 0 0 0,0-1 0 0 0,1 0 0 0 0,-1 0 0 0 0,1 0 0 0 0,1 0 0 0 0,-1-1 0 0 0,1 0 0 0 0,0 0 0 0 0,8 4 0 0 0,17 8 0 0 0,67 26 0 0 0,-78-37 0 0 0,0 0 0 0 0,0-1 0 0 0,1-1 0 0 0,38 2 0 0 0,-41-6 0 0 0,1 0 0 0 0,0-2 0 0 0,0 0 0 0 0,-1-1 0 0 0,25-6 0 0 0,-15-1 0 0 0,0 0 0 0 0,45-24 0 0 0,38-25 0 0 0,-82 46 0 0 0,0 2 0 0 0,0 1 0 0 0,1 1 0 0 0,48-8 0 0 0,-48 11 0 0 0,16-2 0 0 0,1 2 0 0 0,61-1 0 0 0,96 12 0 0 0,-161-2 0 0 0,102 0 0 0 0,116-32 0 0 0,-3-22 0 0 0,-117 21 0 0 0,106-38 0 0 0,-225 62 0 0 0,0 1 0 0 0,1 1 0 0 0,-1 0 0 0 0,1 2 0 0 0,0 1 0 0 0,0 1 0 0 0,25 2 0 0 0,-31-1 0 0 0,1-1 0 0 0,0-2 0 0 0,-1 1 0 0 0,0-2 0 0 0,1 0 0 0 0,-1-1 0 0 0,0-1 0 0 0,0-1 0 0 0,-1 0 0 0 0,0-1 0 0 0,18-11 0 0 0,-5 3 0 0 0,55-22 0 0 0,-72 34 0 0 0,1-1 0 0 0,-1 1 0 0 0,0 1 0 0 0,1 0 0 0 0,0 1 0 0 0,-1 1 0 0 0,25 1 0 0 0,10 6 0 0 0,49 14 0 0 0,-21-4 0 0 0,-21-1 0 0 0,-39-11 0 0 0,23 5 0 0 0,-23-6 0 0 0,-1 0 0 0 0,1 1 0 0 0,18 9 0 0 0,-24-9 0 0 0,0-1 0 0 0,1 0 0 0 0,0 0 0 0 0,0-1 0 0 0,0-1 0 0 0,0 0 0 0 0,0 0 0 0 0,0-1 0 0 0,14 1 0 0 0,-9-4-2111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4895 0 0,'12'32'432'0'0,"-4"3"-344"0"0,-4 2-88 0 0,-1 2 0 0 0,0 1 624 0 0,0-3 112 0 0,-3-5 16 0 0,5-2 8 0 0,-2-3-256 0 0,0-3-56 0 0,-3-5 0 0 0,2-5 496 0 0,7-10-3760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38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5383 0 0,'33'280'2103'0'0,"-24"-214"-109"0"0,14 78 2313 0 0,-14-108-3576 0 0,19 99 1590 0 0,-27-133-2283 0 0,-1 1 0 0 0,1-1 0 0 0,0 1 0 0 0,0-1 0 0 0,0 1 0 0 0,0-1 0 0 0,0 0 0 0 0,3 4 0 0 0,-2-4 323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38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0 427 6159 0 0,'53'110'1275'0'0,"-26"-51"2957"0"0,-25-55-3795 0 0,1 0 0 0 0,-1 0 0 0 0,1 0 0 0 0,-1 0 0 0 0,1-1-1 0 0,0 1 1 0 0,1-1 0 0 0,-1 0 0 0 0,6 5 0 0 0,-6-7-228 0 0,-1 1-1 0 0,0-1 1 0 0,0 0-1 0 0,0 0 1 0 0,1 0 0 0 0,-1 0-1 0 0,1 0 1 0 0,-1 0-1 0 0,1-1 1 0 0,-1 1 0 0 0,1-1-1 0 0,-1 1 1 0 0,1-1-1 0 0,-1 0 1 0 0,1 0 0 0 0,-1 0-1 0 0,5-1 1 0 0,-6 0-136 0 0,0 1-1 0 0,0 0 1 0 0,0-1 0 0 0,0 1 0 0 0,0-1-1 0 0,-1 1 1 0 0,1-1 0 0 0,0 0-1 0 0,0 1 1 0 0,-1-1 0 0 0,1 0 0 0 0,0 1-1 0 0,-1-1 1 0 0,1 0 0 0 0,0 0 0 0 0,0-1-1 0 0,2-2 155 0 0,8-10 340 0 0,0 0 0 0 0,-1-1 0 0 0,0-1 0 0 0,15-32 0 0 0,20-72 528 0 0,-43 114-1048 0 0,14-41 456 0 0,15-77 0 0 0,-27 96-692 0 0,-1 0 0 0 0,-1 0 1 0 0,-1 0-1 0 0,-3-35 0 0 0,0 34-5917 0 0,0 6-2137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39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111 167 2159 0 0,'2'17'84'0'0,"-1"31"-1"0"0,-1-32 210 0 0,0 0 0 0 0,3 18 0 0 0,2 13 1244 0 0,-3-28-302 0 0,6 32 1 0 0,-1-25 374 0 0,0 0 1 0 0,2-1 0 0 0,23 46-1 0 0,-31-68-1447 0 0,1 0 0 0 0,0 0 0 0 0,1 0 0 0 0,-1 0-1 0 0,1 0 1 0 0,-1-1 0 0 0,1 1 0 0 0,0-1 0 0 0,0 0-1 0 0,0 0 1 0 0,0 0 0 0 0,0 0 0 0 0,0 0 0 0 0,1-1-1 0 0,3 2 1 0 0,-5-3-129 0 0,0 1-1 0 0,0 0 0 0 0,0-1 0 0 0,1 0 1 0 0,-1 1-1 0 0,0-1 0 0 0,0 0 1 0 0,1 0-1 0 0,-1-1 0 0 0,0 1 0 0 0,0 0 1 0 0,0-1-1 0 0,1 1 0 0 0,-1-1 1 0 0,0 0-1 0 0,0 1 0 0 0,0-1 1 0 0,0 0-1 0 0,0 0 0 0 0,0-1 0 0 0,0 1 1 0 0,0 0-1 0 0,-1-1 0 0 0,1 1 1 0 0,2-3-1 0 0,2-2 69 0 0,-1 0 0 0 0,1-1 0 0 0,-2 1 0 0 0,1-1 0 0 0,-1 0 0 0 0,0 0-1 0 0,0-1 1 0 0,0 1 0 0 0,-1-1 0 0 0,3-11 0 0 0,6-33 518 0 0,8-66 0 0 0,-18 99-534 0 0,-1 1 0 0 0,-1-1 0 0 0,-1 1-1 0 0,0-1 1 0 0,-1 1 0 0 0,-1-1 0 0 0,-8-24 0 0 0,9 37-64 0 0,-1-1 0 0 0,0 1 0 0 0,-1 0-1 0 0,1 0 1 0 0,-1 0 0 0 0,-1 1 0 0 0,1-1 0 0 0,-1 1 0 0 0,0 0 0 0 0,0 1 0 0 0,0-1 0 0 0,0 1 0 0 0,-1 0 0 0 0,-8-4-1 0 0,-10-6 63 0 0,0 2 0 0 0,-33-11-1 0 0,56 23-82 0 0,-11-5-12 0 0,0 1 1 0 0,0 0-1 0 0,-1 1 1 0 0,1 0-1 0 0,-1 1 1 0 0,0 1-1 0 0,0 0 1 0 0,1 1-1 0 0,-22 1 1 0 0,32 0-32 0 0,0-1 1 0 0,1 0 0 0 0,-1 1 0 0 0,0-1 0 0 0,1 1-1 0 0,-1 0 1 0 0,1 0 0 0 0,-1 0 0 0 0,1-1 0 0 0,-1 1-1 0 0,1 1 1 0 0,0-1 0 0 0,-1 0 0 0 0,1 0-1 0 0,-2 3 1 0 0,2-3-394 0 0,0 0-1 0 0,1 0 0 0 0,-1 0 1 0 0,1 0-1 0 0,-1 1 0 0 0,1-1 1 0 0,-1 0-1 0 0,1 0 1 0 0,-1 0-1 0 0,1 1 0 0 0,0-1 1 0 0,0 2-1 0 0,2 13-5731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39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1 256 4951 0 0,'37'25'512'0'0,"-28"-18"-360"0"0,1 0 1 0 0,0-1-1 0 0,17 9 1 0 0,-21-13 87 0 0,-1 0 0 0 0,1 0 1 0 0,0 0-1 0 0,0-1 0 0 0,0 1 0 0 0,0-2 1 0 0,0 1-1 0 0,7-1 0 0 0,-9 0-119 0 0,0 0 0 0 0,0-1-1 0 0,0 0 1 0 0,0 0 0 0 0,0 0 0 0 0,0-1-1 0 0,0 1 1 0 0,0-1 0 0 0,0 0 0 0 0,-1 0-1 0 0,1 0 1 0 0,5-5 0 0 0,-3 2 99 0 0,0-1 1 0 0,0 0 0 0 0,-1 0 0 0 0,0 0-1 0 0,0-1 1 0 0,0 1 0 0 0,-1-1 0 0 0,0 0-1 0 0,0-1 1 0 0,3-8 0 0 0,-5 10-85 0 0,0 0-1 0 0,0-1 1 0 0,-1 1 0 0 0,0 0 0 0 0,0-1 0 0 0,0 1 0 0 0,-1 0 0 0 0,0-1 0 0 0,0 1 0 0 0,0-1 0 0 0,-1 1-1 0 0,0 0 1 0 0,-3-9 0 0 0,2 8-1 0 0,0 1-1 0 0,-1 1 0 0 0,0-1 0 0 0,0 0 1 0 0,0 1-1 0 0,-1-1 0 0 0,0 1 0 0 0,0 0 1 0 0,0 0-1 0 0,0 1 0 0 0,-1-1 1 0 0,-7-4-1 0 0,3 3-12 0 0,0 0 1 0 0,0 1 0 0 0,-1 0-1 0 0,0 1 1 0 0,0 0 0 0 0,-16-4-1 0 0,-36-5-257 0 0,35 10-4151 0 0,9 3-1001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0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93 4519 0 0,'-2'27'520'0'0,"1"0"-1"0"0,2 0 1 0 0,6 49-1 0 0,-4-62-4 0 0,0-1-1 0 0,0 0 1 0 0,1 0 0 0 0,1 0-1 0 0,0 0 1 0 0,0-1 0 0 0,2 0-1 0 0,-1 0 1 0 0,13 16-1 0 0,-15-23-320 0 0,0-1-1 0 0,0 0 0 0 0,0 0 1 0 0,1 0-1 0 0,-1 0 0 0 0,1-1 0 0 0,0 0 1 0 0,0 0-1 0 0,0 0 0 0 0,1 0 1 0 0,-1-1-1 0 0,1 0 0 0 0,-1 0 0 0 0,1-1 1 0 0,0 1-1 0 0,0-1 0 0 0,-1 0 1 0 0,1-1-1 0 0,0 0 0 0 0,9 0 1 0 0,-8-1-81 0 0,1 0 1 0 0,-1 0-1 0 0,1-1 1 0 0,-1 0-1 0 0,0 0 1 0 0,0-1-1 0 0,0 0 1 0 0,0 0-1 0 0,0-1 1 0 0,-1 0 0 0 0,1 0-1 0 0,-1 0 1 0 0,0-1-1 0 0,-1 0 1 0 0,8-8-1 0 0,0-2 229 0 0,-1 0-1 0 0,0-1 1 0 0,-1-1-1 0 0,11-23 1 0 0,-17 30-162 0 0,0 0-1 0 0,-1 0 1 0 0,0-1 0 0 0,-1 0 0 0 0,0 0-1 0 0,-1 0 1 0 0,0 0 0 0 0,-1 0 0 0 0,0-12-1 0 0,-1 18-89 0 0,-1 0-1 0 0,0 0 0 0 0,0 0 0 0 0,0 1 0 0 0,-1-1 0 0 0,1 0 0 0 0,-1 1 1 0 0,0-1-1 0 0,-1 1 0 0 0,1-1 0 0 0,-1 1 0 0 0,0 0 0 0 0,0 0 0 0 0,0 0 1 0 0,0 1-1 0 0,-6-6 0 0 0,1 3 27 0 0,0 0 0 0 0,0 0 0 0 0,0 0 0 0 0,-1 1 0 0 0,0 0 0 0 0,0 1 0 0 0,-11-4 0 0 0,-32-8-340 0 0,17 7-3341 0 0,23 5 965 0 0,-24-5-4772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0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16 279 3079 0 0,'20'16'462'0'0,"30"34"-1"0"0,-47-48-259 0 0,0 1 1 0 0,0-1-1 0 0,1 0 0 0 0,-1 0 0 0 0,1-1 1 0 0,-1 1-1 0 0,1-1 0 0 0,0 1 0 0 0,-1-1 1 0 0,1 0-1 0 0,0-1 0 0 0,0 1 0 0 0,0-1 1 0 0,-1 1-1 0 0,6-2 0 0 0,-5 2-59 0 0,1-2 0 0 0,-1 1 0 0 0,1 0 0 0 0,-1-1 0 0 0,0 0 0 0 0,1 0 0 0 0,-1 0 0 0 0,0-1 0 0 0,0 1 0 0 0,0-1 0 0 0,0 0 0 0 0,0 0 1 0 0,0-1-1 0 0,0 1 0 0 0,-1-1 0 0 0,1 0 0 0 0,-1 0 0 0 0,0 0 0 0 0,0 0 0 0 0,0 0 0 0 0,0-1 0 0 0,-1 1 0 0 0,1-1 0 0 0,-1 0 0 0 0,0 0 0 0 0,2-4 0 0 0,-1 0 146 0 0,1 0-1 0 0,-2-1 1 0 0,1 1-1 0 0,-1-1 1 0 0,-1 1-1 0 0,0-1 1 0 0,0 0-1 0 0,0 1 1 0 0,-1-1 0 0 0,-1 0-1 0 0,1 0 1 0 0,-4-12-1 0 0,2 10-111 0 0,-1 0-1 0 0,0 1 0 0 0,-1-1 1 0 0,0 1-1 0 0,-1 0 0 0 0,-9-14 1 0 0,10 18-26 0 0,-1-1 0 0 0,0 1 1 0 0,-1 0-1 0 0,1 0 0 0 0,-1 1 1 0 0,0 0-1 0 0,-1 0 1 0 0,1 0-1 0 0,-13-6 0 0 0,11 6-142 0 0,-1 1-1 0 0,0 1 0 0 0,0-1 1 0 0,0 1-1 0 0,-1 1 0 0 0,1-1 1 0 0,0 2-1 0 0,-1-1 0 0 0,0 1 1 0 0,1 1-1 0 0,-1 0 0 0 0,0 0 1 0 0,1 1-1 0 0,-16 3 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0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1 336 2383 0 0,'3'4'-8'0'0,"6"13"241"0"0,1-1 0 0 0,18 21 0 0 0,-23-33 76 0 0,-1 1-1 0 0,1 0 1 0 0,0-1 0 0 0,1 0 0 0 0,-1 0-1 0 0,1 0 1 0 0,-1-1 0 0 0,1 0 0 0 0,0 0-1 0 0,11 3 1 0 0,-7-3-15 0 0,0 0 0 0 0,-1-1 0 0 0,1 0 0 0 0,0-1 0 0 0,20 0 0 0 0,-24-1-37 0 0,0-1-1 0 0,-1 0 1 0 0,1 0-1 0 0,0 0 1 0 0,0-1-1 0 0,-1 0 1 0 0,1 0-1 0 0,-1 0 1 0 0,0-1 0 0 0,1 1-1 0 0,7-7 1 0 0,-12 9-231 0 0,13-11 930 0 0,19-17 0 0 0,-28 23-748 0 0,0-1 1 0 0,-1 1 0 0 0,1-1-1 0 0,-1 0 1 0 0,0 0 0 0 0,4-10-1 0 0,-4 5 88 0 0,0 0 0 0 0,-1 0-1 0 0,0 0 1 0 0,-1-1 0 0 0,0 1-1 0 0,-1-1 1 0 0,0 0 0 0 0,-1 1-1 0 0,0-1 1 0 0,-1 0 0 0 0,-1 1-1 0 0,1-1 1 0 0,-2 1 0 0 0,1 0-1 0 0,-9-20 1 0 0,8 25-117 0 0,0 0 1 0 0,-1 0-1 0 0,0 0 0 0 0,0 1 1 0 0,-1-1-1 0 0,-6-6 0 0 0,-3-3 150 0 0,1 2-85 0 0,0 0 1 0 0,-23-16-1 0 0,26 22-631 0 0,0 1-1 0 0,-1 0 0 0 0,-21-7 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1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9903 0 0,'13'18'880'0'0,"-4"7"-704"0"0,-4 7-176 0 0,3 0 0 0 0,2 0 1560 0 0,-4 1 272 0 0,-1 4 56 0 0,0-2 16 0 0,-1-2-1040 0 0,-1-1-200 0 0,1-3-48 0 0,0-2-8 0 0,4-3-216 0 0,-1-4-40 0 0,-6-2-16 0 0,4-4 0 0 0,3-1-336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3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5695 0 0,'3'15'163'0'0,"0"1"-1"0"0,0-1 1 0 0,0 24-1 0 0,1 10 926 0 0,-1-24 262 0 0,1 0 1 0 0,1 0-1 0 0,1 0 0 0 0,2 0 1 0 0,17 40-1 0 0,-22-60-1175 0 0,1 0 0 0 0,-1 0-1 0 0,1 0 1 0 0,-1 0-1 0 0,1 0 1 0 0,1-1 0 0 0,-1 0-1 0 0,1 0 1 0 0,0 0 0 0 0,-1 0-1 0 0,2-1 1 0 0,-1 0-1 0 0,0 0 1 0 0,1 0 0 0 0,-1 0-1 0 0,1-1 1 0 0,0 0 0 0 0,0-1-1 0 0,0 1 1 0 0,0-1-1 0 0,0 0 1 0 0,0 0 0 0 0,0-1-1 0 0,0 0 1 0 0,0 0 0 0 0,0 0-1 0 0,0-1 1 0 0,0 0-1 0 0,0 0 1 0 0,0-1 0 0 0,0 1-1 0 0,0-1 1 0 0,0 0 0 0 0,-1-1-1 0 0,1 0 1 0 0,9-5 0 0 0,-3-2-59 0 0,-1 1 0 0 0,0-2 0 0 0,0 0 0 0 0,-1 0 0 0 0,0-1 0 0 0,-1 0 0 0 0,14-25 0 0 0,-14 22-5 0 0,-1-2 0 0 0,0 1 1 0 0,-2-1-1 0 0,0 0 0 0 0,-1-1 0 0 0,4-22 0 0 0,-8 30-43 0 0,0-1 0 0 0,0 1 0 0 0,-1-1 0 0 0,0 0 0 0 0,-1 1 0 0 0,0-1 0 0 0,-4-12 0 0 0,4 18-42 0 0,0 1-1 0 0,0 0 0 0 0,-1 0 1 0 0,1 0-1 0 0,-1 0 0 0 0,0 0 1 0 0,-1 1-1 0 0,1-1 0 0 0,0 1 1 0 0,-1-1-1 0 0,0 1 0 0 0,0 0 1 0 0,0 0-1 0 0,0 0 0 0 0,0 0 1 0 0,-1 1-1 0 0,1-1 0 0 0,-1 1 0 0 0,0 0 1 0 0,-6-3-1 0 0,-1 2 101 0 0,1 0-1 0 0,-1 1 1 0 0,1 1-1 0 0,-1 0 1 0 0,0 0-1 0 0,0 1 1 0 0,1 0-1 0 0,-1 1 0 0 0,0 0 1 0 0,-20 6-1 0 0,11-2-575 0 0,-29 12 0 0 0,-12 12-6052 0 0,22-6-1552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3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473 140 2359 0 0,'0'0'1027'0'0,"0"-2"-951"0"0,-2-7-11 0 0,2 7-1 0 0,0 1-10 0 0,-3-3-44 0 0,-2-3-10 0 0,-1-3 0 0 0,-2 0 0 0 0,2 2 0 0 0,0-3 11 0 0,6 10-5 0 0,-1 0 1 0 0,1 0-1 0 0,-1-1 0 0 0,0 1 0 0 0,1 0 1 0 0,-1 0-1 0 0,0 0 0 0 0,0 0 0 0 0,0 0 1 0 0,0 0-1 0 0,0 0 0 0 0,0 0 1 0 0,0 0-1 0 0,0 1 0 0 0,0-1 0 0 0,-2-1 1 0 0,-5-4 94 0 0,5 2-66 0 0,2 2-32 0 0,0 1 0 0 0,0-1 0 0 0,-1 0 0 0 0,1 1 0 0 0,-1-1 1 0 0,1 1-1 0 0,-1-1 0 0 0,0 1 0 0 0,1 0 0 0 0,-5-2 0 0 0,-19-11 61 0 0,19 9-26 0 0,4 4-27 0 0,0 0 0 0 0,-1-1 1 0 0,1 1-1 0 0,0 0 0 0 0,-1 0 1 0 0,1 0-1 0 0,-4 0 0 0 0,4 0 16 0 0,0 1 0 0 0,0 0 0 0 0,0-1 0 0 0,0 1-1 0 0,-1 0 1 0 0,1 1 0 0 0,0-1 0 0 0,0 0 0 0 0,0 0-1 0 0,-1 1 1 0 0,1 0 0 0 0,0-1 0 0 0,-3 3 0 0 0,-29 14 256 0 0,22-10-190 0 0,-4 3 376 0 0,0 0 1 0 0,1 1-1 0 0,0 0 0 0 0,-18 20 0 0 0,7-5 923 0 0,-36 47 1 0 0,54-62-1135 0 0,0 2 0 0 0,0-1 1 0 0,2 1-1 0 0,-1 0 0 0 0,2 0 0 0 0,0 1 0 0 0,-4 15 0 0 0,7-22-70 0 0,-4 20 586 0 0,-3 26 1 0 0,8-44-618 0 0,0 0-1 0 0,1 0 1 0 0,0-1 0 0 0,1 1 0 0 0,0 0-1 0 0,0 0 1 0 0,4 9 0 0 0,0 2 233 0 0,-2-10-131 0 0,0 0 0 0 0,0 1-1 0 0,8 14 1 0 0,-7-17-124 0 0,1 0-1 0 0,0 0 1 0 0,1-1-1 0 0,-1 0 1 0 0,1 0-1 0 0,0-1 1 0 0,1 1-1 0 0,0-1 1 0 0,13 8-1 0 0,-16-11-70 0 0,0-1 0 0 0,0 0 0 0 0,1 0-1 0 0,-1 0 1 0 0,1 0 0 0 0,-1-1 0 0 0,1 1-1 0 0,0-1 1 0 0,-1-1 0 0 0,1 1 0 0 0,0-1-1 0 0,0 0 1 0 0,0 0 0 0 0,-1 0 0 0 0,1 0-1 0 0,0-1 1 0 0,0 0 0 0 0,-1 0 0 0 0,1 0-1 0 0,4-2 1 0 0,0-1 22 0 0,-1-1 0 0 0,0 0-1 0 0,0 0 1 0 0,0 0 0 0 0,0-1-1 0 0,-1 0 1 0 0,0-1 0 0 0,-1 1 0 0 0,1-1-1 0 0,-1-1 1 0 0,0 1 0 0 0,5-11-1 0 0,1-3 113 0 0,-1 0-1 0 0,0 0 1 0 0,12-40-1 0 0,-16 33 11 0 0,0 0 0 0 0,-2 0 0 0 0,3-43 0 0 0,-8 60-157 0 0,0 1 0 0 0,0-1 0 0 0,-1 1 0 0 0,-1-1 0 0 0,0 1 0 0 0,0-1-1 0 0,-1 1 1 0 0,0 0 0 0 0,-6-12 0 0 0,8 18-15 0 0,-1-1 0 0 0,-1 1-1 0 0,1 0 1 0 0,0 0 0 0 0,-1 0 0 0 0,0 1-1 0 0,0-1 1 0 0,0 1 0 0 0,0-1 0 0 0,-1 1-1 0 0,0 0 1 0 0,1 0 0 0 0,-1 1-1 0 0,0-1 1 0 0,0 1 0 0 0,0 0 0 0 0,0 0-1 0 0,-1 0 1 0 0,1 0 0 0 0,-1 1 0 0 0,1 0-1 0 0,-1 0 1 0 0,-4-1 0 0 0,-5 2 50 0 0,0 0-1 0 0,0 1 1 0 0,1 1 0 0 0,-1 0 0 0 0,-21 5-1 0 0,-8 6-6683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3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1 5351 0 0,'18'80'2315'0'0,"9"96"-1"0"0,-6-30 3024 0 0,-16-124-4674 0 0,0 1-1 0 0,2-1 1 0 0,9 24 0 0 0,-10-37-1207 0 0,-6-10 329 0 0,1 1 0 0 0,-1 0 0 0 0,0 0 0 0 0,1-1 0 0 0,-1 1 0 0 0,0 0 0 0 0,0-1 0 0 0,1 1 0 0 0,-1 0 0 0 0,0-1 0 0 0,0 1 0 0 0,1 0 0 0 0,-1-1 0 0 0,0 1 0 0 0,0 0 0 0 0,0-1 0 0 0,1 1 0 0 0,-1-1 0 0 0,0 1 0 0 0,0 0 0 0 0,0-1 0 0 0,0 1 0 0 0,0-1 0 0 0,3-14-5089 0 0</inkml:trace>
  <inkml:trace contextRef="#ctx0" brushRef="#br0" timeOffset="1">195 244 6335 0 0,'-17'16'560'0'0,"-4"2"-448"0"0,-1-1-112 0 0,1-1 0 0 0,2-3 816 0 0,-2-2 144 0 0,2-3 24 0 0,3-5 8 0 0,2-4-672 0 0,3-4-136 0 0,-1-3-24 0 0,11-7-3192 0 0,6-5-632 0 0</inkml:trace>
  <inkml:trace contextRef="#ctx0" brushRef="#br0" timeOffset="2">494 123 5959 0 0,'21'7'528'0'0,"-3"-3"-424"0"0,-4 0-104 0 0,2 0 0 0 0,0 3 1672 0 0,-2-4 312 0 0,-1-2 64 0 0,3 3 16 0 0,1 2-816 0 0,1-1-168 0 0,-4-2-32 0 0,2-3 392 0 0,2-2-1168 0 0,-2 1-24 0 0,-1-2-5464 0 0,0-2-1096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3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10047 0 0,'10'29'896'0'0,"-4"1"-720"0"0,-3-1-176 0 0,1 0 0 0 0,0-1 976 0 0,-2-1 160 0 0,0 0 32 0 0,1-3 8 0 0,2-1-712 0 0,-1-1-144 0 0,-4 0-24 0 0,0-4-8 0 0,4-6-184 0 0,-3 1-40 0 0,2 0 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4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5495 0 0,'0'0'584'0'0,"6"13"-584"0"0,1-1 1952 0 0,-1 6 376 0 0,-1 1 72 0 0,0 0 8 0 0,-1-1-1272 0 0,1 1-256 0 0,-5 1-48 0 0,2 0-16 0 0,2-3-552 0 0,1 2-104 0 0,-2 0-32 0 0,1 2-5280 0 0,4 0-1056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0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 7511 0 0,'-16'180'2253'0'0,"-5"-61"2960"0"0,-15 6-1062 0 0,7-32-2072 0 0,-7 27 440 0 0,18-68-1072 0 0,-20 107 0 0 0,36-139-1375 0 0,4-16-498 0 0,0-2-238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1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1 2991 0 0,'-1'1'220'0'0,"-8"21"2470"0"0,1 0-1 0 0,-8 30 1 0 0,-4 13 1789 0 0,-31 80 1488 0 0,-37 110-1241 0 0,63-180-4215 0 0,20-59-862 0 0,-8 24 743 0 0,9-12-7711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2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4663 0 0,'1'4'124'0'0,"-1"-3"-101"0"0,0 0-1 0 0,1 0 0 0 0,-1 0 1 0 0,0 0-1 0 0,0 0 1 0 0,0 0-1 0 0,0 0 1 0 0,-1 0-1 0 0,1 0 0 0 0,0 0 1 0 0,0 0-1 0 0,-1 0 1 0 0,1 0-1 0 0,0 0 1 0 0,-2 2-1 0 0,-7 42 1376 0 0,6-26 1062 0 0,-8 25 1 0 0,0 10 648 0 0,9-42-2658 0 0,1 0 0 0 0,0 0 1 0 0,1 1-1 0 0,0-1 0 0 0,1 0 1 0 0,1 0-1 0 0,0 0 0 0 0,0 0 0 0 0,1 0 1 0 0,5 13-1 0 0,-4-14-139 0 0,0 0 1 0 0,1-1-1 0 0,1 1 1 0 0,0-1-1 0 0,0 0 1 0 0,0-1-1 0 0,1 0 1 0 0,1 0-1 0 0,0 0 1 0 0,16 14-1 0 0,-23-23-268 0 0,0 1 0 0 0,0 0 1 0 0,0-1-1 0 0,1 1 0 0 0,-1-1 0 0 0,0 1 0 0 0,0-1 0 0 0,0 1 1 0 0,0-1-1 0 0,1 0 0 0 0,-1 1 0 0 0,2-1 0 0 0,4 1 70 0 0,1 1 55 0 0,1 0-1 0 0,-1-1 1 0 0,0 0 0 0 0,1 0 0 0 0,-1-1-1 0 0,1 0 1 0 0,-1 0 0 0 0,0-1-1 0 0,12-3 1 0 0,-7 1 15 0 0,0-1 1 0 0,-1 0-1 0 0,0-2 1 0 0,0 1-1 0 0,15-10 0 0 0,-15 8-139 0 0,-2-1 1 0 0,1 0-1 0 0,-1-1 0 0 0,0 1 0 0 0,15-19 0 0 0,-20 21-28 0 0,0-1-1 0 0,0 1 1 0 0,-1-1 0 0 0,0-1 0 0 0,0 1-1 0 0,-1 0 1 0 0,0-1 0 0 0,0 0 0 0 0,0 0-1 0 0,1-11 1 0 0,-3 13-15 0 0,7-65 215 0 0,-8 61-169 0 0,0 0 0 0 0,0 0 0 0 0,-1-1 0 0 0,-4-19 0 0 0,4 26-17 0 0,-1 0 0 0 0,1 0 0 0 0,-1 0 0 0 0,0 0 0 0 0,0 1 0 0 0,0-1 0 0 0,0 0 1 0 0,-1 1-1 0 0,0-1 0 0 0,1 1 0 0 0,-1 0 0 0 0,0 0 0 0 0,-1 0 0 0 0,1 0 0 0 0,0 1 0 0 0,-7-4 0 0 0,2 2 1 0 0,1 0-1 0 0,-2 1 0 0 0,1 0 0 0 0,0 0 1 0 0,0 1-1 0 0,-1 0 0 0 0,-9 0 0 0 0,-10-3 19 0 0,20 3-2 0 0,-1 0 0 0 0,0 1 0 0 0,0 0 0 0 0,0 1 0 0 0,1 0 1 0 0,-1 0-1 0 0,0 1 0 0 0,-10 2 0 0 0,6-1-131 0 0,10-2-19 0 0,-3 0 99 0 0,2-1-1098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2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5727 0 0,'14'25'537'0'0,"17"50"-1"0"0,-8-7 4222 0 0,-8-19 289 0 0,10 63 1 0 0,-13-68-3385 0 0,-9-37-1425 0 0,-1 0-1 0 0,0 1 1 0 0,0-1 0 0 0,0 1-1 0 0,-1-1 1 0 0,0 1-1 0 0,-1 0 1 0 0,1-1 0 0 0,-2 12-1 0 0,0-19-223 0 0,1 1-1 0 0,0-1 0 0 0,0 0 0 0 0,0 1 0 0 0,0-1 1 0 0,0 0-1 0 0,0 1 0 0 0,0-1 0 0 0,0 0 0 0 0,-1 1 0 0 0,1-1 1 0 0,0 0-1 0 0,0 1 0 0 0,1-1 0 0 0,-1 0 0 0 0,0 1 1 0 0,0-1-1 0 0,0 1 0 0 0,0-1 0 0 0,0 0 0 0 0,0 1 1 0 0,0-1-1 0 0,0 0 0 0 0,1 0 0 0 0,-1 1 0 0 0,0-1 0 0 0,0 0 1 0 0,0 1-1 0 0,1-1 0 0 0,-1 0 0 0 0,0 0 0 0 0,1 1 1 0 0,-1-1-1 0 0,0 0 0 0 0,0 0 0 0 0,1 0 0 0 0,-1 1 0 0 0,0-1 1 0 0,1 0-1 0 0,-1 0 0 0 0,0 0 0 0 0,1 0 0 0 0,-1 0 1 0 0,0 0-1 0 0,1 0 0 0 0,0 1 0 0 0,0-1-38 0 0,2 0-58 0 0,-1-1-99 0 0,10-7-1364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3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1951 0 0,'3'1'147'0'0,"-1"-1"41"0"0,1 1-1 0 0,-1 0 0 0 0,1-1 1 0 0,-1 1-1 0 0,1 1 0 0 0,-1-1 1 0 0,0 0-1 0 0,1 0 1 0 0,-1 1-1 0 0,0-1 0 0 0,0 1 1 0 0,0 0-1 0 0,0 0 1 0 0,-1 0-1 0 0,1 0 0 0 0,0 0 1 0 0,-1 0-1 0 0,1 0 1 0 0,-1 0-1 0 0,0 1 0 0 0,2 2 1 0 0,3 8 2185 0 0,-1 0 1 0 0,6 26-1 0 0,-8-26-1184 0 0,4 14 2423 0 0,4 38 0 0 0,-2 76 1522 0 0,-6-71-3383 0 0,-1-36-1072 0 0,6 59 1249 0 0,-6-79-1793 0 0,-1-6 113 0 0,1 0 1 0 0,-1-1 0 0 0,3 8-1 0 0,-3-12-347 0 0,0-1-1 0 0,1 0 1 0 0,-1 1-1 0 0,0-1 1 0 0,0 0 0 0 0,1 0-1 0 0,0 0 1 0 0,-1 0-1 0 0,1 0 1 0 0,0 0-1 0 0,0 0 1 0 0,0-1-1 0 0,3 3 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1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0 8783 0 0,'-41'199'10017'0'0,"-6"18"-3174"0"0,-49 136-463 0 0,92-327-5711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3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516 1 5495 0 0,'-11'4'798'0'0,"10"-3"-428"0"0,-1 1 0 0 0,0-1 0 0 0,1 1 0 0 0,-1-1 0 0 0,1 1 0 0 0,-1-1 0 0 0,1 1 0 0 0,-2 3 0 0 0,-3 3 761 0 0,-15 15 2598 0 0,-19 30 0 0 0,-12 29 442 0 0,25-33-2354 0 0,-21 57 0 0 0,-13 56 419 0 0,22-55-618 0 0,15-42-731 0 0,-41 99 569 0 0,-37 80-976 0 0,97-231-865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4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7111 0 0,'4'6'322'0'0,"0"1"-1"0"0,0-1 0 0 0,0 1 0 0 0,-1 0 0 0 0,0 0 0 0 0,0 0 0 0 0,1 8 0 0 0,11 52 9050 0 0,-1 28-1346 0 0,-13-89-7545 0 0,0 0 0 0 0,-1 1-1 0 0,1-1 1 0 0,-2 7-1 0 0,1-9-273 0 0,-1 0-1 0 0,1 0 1 0 0,0 0-1 0 0,1 0 1 0 0,-1 0 0 0 0,1 0-1 0 0,0 0 1 0 0,-1 0-1 0 0,4 7 1 0 0,-2-7-225 0 0,-2-3-157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3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0 4255 0 0,'0'0'1080'0'0</inkml:trace>
  <inkml:trace contextRef="#ctx0" brushRef="#br0" timeOffset="1">0 137 5351 0 0,'0'0'480'0'0,"7"15"-384"0"0,-1 1-96 0 0,0 0 0 0 0,-1-4 464 0 0,2 4 80 0 0,-1 2 8 0 0,-1-2 344 0 0,3 0-608 0 0,0-4 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5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3679 0 0,'0'0'284'0'0,"2"2"96"0"0,4 4 1285 0 0,0 1 0 0 0,-1 0 0 0 0,0 0 0 0 0,0 1 0 0 0,-1-1 0 0 0,0 1 0 0 0,6 15 0 0 0,-1 1 3472 0 0,17 35-1 0 0,-25-58-4838 0 0,2 10-452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5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2127 0 0,'1'2'1442'0'0,"16"32"3017"0"0,16 34 5366 0 0,-17-32-6936 0 0,-5-10-1104 0 0,12 30 1390 0 0,-20-41-1773 0 0,-2-9-2367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6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4087 0 0,'0'0'312'0'0,"1"2"-204"0"0,23 51 10671 0 0,-21-46-9674 0 0,-1-1 0 0 0,0 1 0 0 0,0 0 0 0 0,2 8 0 0 0,5 18 603 0 0,-6-26-1345 0 0,-1 1 0 0 0,1-1 0 0 0,-1 1 0 0 0,0 0 0 0 0,-1 0 0 0 0,0-1 0 0 0,1 11 0 0 0,-2-13 41 0 0,10 19-345 0 0,-3-11-470 0 0,-3-11 1171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6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9271 0 0,'1'1'714'0'0,"1"4"-434"0"0,-1-1-1 0 0,0 1 1 0 0,-1-1 0 0 0,1 1 0 0 0,-1 0 0 0 0,1-1 0 0 0,-2 1 0 0 0,1-1-1 0 0,-2 9 1 0 0,2-7 706 0 0,2 11 3017 0 0,0-7-3218 0 0,-2 29 2033 0 0,7-24-3490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6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6415 0 0,'0'0'688'0'0,"-3"18"-688"0"0,1-4 0 0 0,-6 5 1048 0 0,3 4 1456 0 0,5-7-1224 0 0,-3-1-752 0 0,5-5-144 0 0,4-5-32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5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0 421 2039 0 0,'0'-1'7'0'0,"1"1"-1"0"0,-1-1 0 0 0,0 1 0 0 0,0 0 0 0 0,1-1 1 0 0,-1 1-1 0 0,0-1 0 0 0,1 1 0 0 0,-1 0 0 0 0,0-1 1 0 0,1 1-1 0 0,-1 0 0 0 0,1 0 0 0 0,-1-1 0 0 0,1 1 1 0 0,-1 0-1 0 0,0 0 0 0 0,1 0 0 0 0,-1 0 0 0 0,1 0 1 0 0,-1-1-1 0 0,1 1 0 0 0,-1 0 0 0 0,1 0 0 0 0,-1 0 0 0 0,1 0 1 0 0,-1 0-1 0 0,1 0 0 0 0,-1 1 0 0 0,2-1 0 0 0,26 2-19 0 0,-5 0 106 0 0,-15-3 81 0 0,0 0 0 0 0,1 0 0 0 0,-1-1 0 0 0,0 0-1 0 0,1 0 1 0 0,-1-1 0 0 0,-1 0 0 0 0,1-1-1 0 0,0 1 1 0 0,-1-2 0 0 0,0 1 0 0 0,1-1 0 0 0,-2 0-1 0 0,1 0 1 0 0,-1-1 0 0 0,0 0 0 0 0,7-8-1 0 0,8-10 185 0 0,-2 0-1 0 0,-1-2 0 0 0,-1 0 0 0 0,-1-1 0 0 0,12-29 0 0 0,-21 41-63 0 0,0-1 1 0 0,-1 0-1 0 0,-1 0 1 0 0,0-1-1 0 0,4-28 1 0 0,-9 43-180 0 0,0 0 1 0 0,0 0-1 0 0,-1 1 1 0 0,1-1-1 0 0,0 0 1 0 0,-1 0-1 0 0,1 0 1 0 0,-1 0-1 0 0,1 0 1 0 0,-1 1 0 0 0,0-1-1 0 0,0 0 1 0 0,0 1-1 0 0,0-1 1 0 0,0 0-1 0 0,0 1 1 0 0,0-1-1 0 0,-1 1 1 0 0,0-2-1 0 0,1 3-79 0 0,0-1 0 0 0,0 1 0 0 0,1 0 0 0 0,-1 0 0 0 0,0-1 0 0 0,1 1 0 0 0,-1 0 0 0 0,0 0 1 0 0,0 0-1 0 0,1 0 0 0 0,-1 0 0 0 0,0 0 0 0 0,0 0 0 0 0,0 0 0 0 0,1 0 0 0 0,-1 0 0 0 0,0 0 0 0 0,-1 1 0 0 0,-1-1 63 0 0,-7 2 113 0 0,0 0 0 0 0,0 1 0 0 0,0 0 0 0 0,0 1 0 0 0,-16 8 0 0 0,14-7-209 0 0,1 0 0 0 0,-22 6 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6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4607 0 0,'-11'22'408'0'0,"0"2"-328"0"0,0 1-80 0 0,3-2 0 0 0,0-7 288 0 0,3 0 32 0 0,2 0 712 0 0,9-5-712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6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0 2359 0 0,'-139'407'2904'0'0,"72"-214"-311"0"0,29-79-818 0 0,13-34 643 0 0,-18 101 0 0 0,38-144-2032 0 0,1 0-1 0 0,1 42 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7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3567 0 0,'7'8'163'0'0,"0"-1"-1"0"0,-1 1 1 0 0,0 0-1 0 0,0 0 0 0 0,0 1 1 0 0,-1 0-1 0 0,-1 0 0 0 0,0 0 1 0 0,0 0-1 0 0,0 1 1 0 0,2 14-1 0 0,1 9 1584 0 0,-2 1 0 0 0,2 35 0 0 0,-6 14 1079 0 0,0 5-155 0 0,0-75-2364 0 0,0 10 419 0 0,2-1 0 0 0,0 0 0 0 0,8 24 0 0 0,-9-39-624 0 0,-1 0 2 0 0,1 0 0 0 0,1 0 0 0 0,-1 0 0 0 0,1 0-1 0 0,0 0 1 0 0,0-1 0 0 0,1 1 0 0 0,0-1 0 0 0,0 0-1 0 0,9 9 1 0 0,-12-14-374 0 0,-1-1 0 0 0,1 1 0 0 0,0 0 1 0 0,0-1-1 0 0,0 1 0 0 0,0 0 0 0 0,0-1 0 0 0,0 1 0 0 0,0-1 0 0 0,0 0 0 0 0,0 1 0 0 0,0-1 0 0 0,2 0 1 0 0,2 2-1564 0 0,15 5-4636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7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1983 0 0,'0'3'147'0'0,"-8"16"-115"0"0,5-12 97 0 0,0 0 0 0 0,1-1-1 0 0,0 1 1 0 0,-2 14 0 0 0,-12 83 2702 0 0,13-77-2015 0 0,2 0 0 0 0,3 46 0 0 0,2-39-252 0 0,-3-14 58 0 0,2 0 1 0 0,8 35 0 0 0,-4-31 43 0 0,-6-17-457 0 0,1 0 0 0 0,0-1 0 0 0,0 1-1 0 0,1-1 1 0 0,0 1 0 0 0,0-1 0 0 0,0 0 0 0 0,1 0-1 0 0,4 6 1 0 0,5 6 83 0 0,-11-15-227 0 0,0-1-1 0 0,0 1 0 0 0,0 0 1 0 0,0-1-1 0 0,0 1 0 0 0,1-1 1 0 0,-1 0-1 0 0,1 0 1 0 0,-1 0-1 0 0,7 4 0 0 0,-7-5-3 0 0,0 0-1 0 0,1-1 1 0 0,-1 1-1 0 0,0-1 1 0 0,1 1-1 0 0,-1-1 1 0 0,1 0-1 0 0,-1 1 1 0 0,1-1-1 0 0,-1 0 1 0 0,1-1-1 0 0,-1 1 1 0 0,1 0-1 0 0,-1-1 1 0 0,0 0-1 0 0,1 1 1 0 0,-1-1-1 0 0,0 0 0 0 0,1 0 1 0 0,-1 0-1 0 0,0-1 1 0 0,0 1-1 0 0,3-3 1 0 0,3-2 119 0 0,0-1 0 0 0,-1 0 0 0 0,0 0 0 0 0,8-12 0 0 0,-9 10-22 0 0,-1 0 1 0 0,0 0-1 0 0,0-1 0 0 0,-1 1 0 0 0,5-18 0 0 0,-1 4 25 0 0,-2 4-32 0 0,-1 0 0 0 0,3-27 0 0 0,-4 22-32 0 0,-3 15-61 0 0,-1 1 1 0 0,0-1-1 0 0,-1 1 0 0 0,1-1 0 0 0,-2 1 1 0 0,-3-16-1 0 0,1 8 46 0 0,3 12-65 0 0,0 0 0 0 0,-1 1-1 0 0,0-1 1 0 0,0 0 0 0 0,0 1-1 0 0,0-1 1 0 0,0 1 0 0 0,-1-1-1 0 0,1 1 1 0 0,-1 0 0 0 0,0 0 0 0 0,0 0-1 0 0,-4-2 1 0 0,-7-6 512 0 0,-26-14 1 0 0,32 20-341 0 0,-2 0-52 0 0,1 0 1 0 0,-21-6-1 0 0,21 8-75 0 0,0-1 0 0 0,-1 1 1 0 0,-11-9-1 0 0,-3 1 66 0 0,20 9-120 0 0,1 1-1 0 0,-1-1 1 0 0,1 0 0 0 0,-1 0-1 0 0,1 0 1 0 0,0 0 0 0 0,-1-1-1 0 0,-2-3 1 0 0,3 4-554 0 0,-5-8 1499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3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3567 0 0,'25'-5'1350'0'0,"45"-16"-1"0"0,-58 16 319 0 0,0 0-1 0 0,-1-1 1 0 0,12-7 0 0 0,-5 1 2302 0 0,33-14 1 0 0,-49 25-3170 0 0,-3-4 1032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8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4111 0 0,'0'2'319'0'0,"2"34"1776"0"0,-4 71 1 0 0,0-45 237 0 0,-30 284 5391 0 0,4-95-5077 0 0,25-185-1912 0 0,7 120-1 0 0,-2-172-316 0 0,5 27 0 0 0,3-15-1499 0 0,-8-23-28 0 0,0 0 1 0 0,0 0-1 0 0,0 0 0 0 0,0 0 0 0 0,3 3 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8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6391 0 0,'5'8'175'0'0,"0"0"-1"0"0,-1 0 0 0 0,1 0 1 0 0,-2 1-1 0 0,1 0 0 0 0,-1-1 1 0 0,2 13-1 0 0,2 0 1630 0 0,-2 1 975 0 0,0 0-1 0 0,3 35 1 0 0,-3-11-332 0 0,1-7-686 0 0,-4-17-343 0 0,2 0-1 0 0,10 35 1 0 0,-1-12-314 0 0,6 15 59 0 0,-4-23-1152 0 0,15 34 1323 0 0,-24-58-5671 0 0,16 19 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9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11 203 6191 0 0,'0'2'47'0'0,"1"1"-1"0"0,-1 0 1 0 0,0 0-1 0 0,0 0 0 0 0,0 0 1 0 0,0 0-1 0 0,-1 0 0 0 0,1-1 1 0 0,-1 1-1 0 0,0 0 0 0 0,1 0 1 0 0,-1-1-1 0 0,-2 5 1 0 0,0-1-41 0 0,3-4 48 0 0,-1 0 0 0 0,1 0 0 0 0,0 0 0 0 0,-1 0-1 0 0,1 0 1 0 0,0 0 0 0 0,0 0 0 0 0,0 0-1 0 0,1 0 1 0 0,-1 0 0 0 0,0 0 0 0 0,2 3 0 0 0,1 14 898 0 0,-3-12-688 0 0,1 1 0 0 0,1-1 0 0 0,0 0 0 0 0,0 0-1 0 0,0 0 1 0 0,1 0 0 0 0,0-1 0 0 0,0 1 0 0 0,0-1 0 0 0,1 1-1 0 0,0-1 1 0 0,1 0 0 0 0,-1-1 0 0 0,8 8 0 0 0,-9-9-98 0 0,1-1 1 0 0,0 1-1 0 0,0-1 1 0 0,0 0-1 0 0,1 0 1 0 0,-1 0-1 0 0,1-1 1 0 0,0 1-1 0 0,-1-1 1 0 0,1 0-1 0 0,0-1 1 0 0,0 1 0 0 0,0-1-1 0 0,0 0 1 0 0,11 1-1 0 0,-12-2-83 0 0,0-1 0 0 0,0 1 0 0 0,0 0 0 0 0,0-1 0 0 0,0 0 0 0 0,0 0-1 0 0,0 0 1 0 0,0 0 0 0 0,0-1 0 0 0,0 0 0 0 0,-1 0 0 0 0,1 0 0 0 0,-1 0 0 0 0,1 0 0 0 0,-1-1-1 0 0,0 1 1 0 0,0-1 0 0 0,0 0 0 0 0,0 0 0 0 0,4-6 0 0 0,23-36 638 0 0,-28 40-633 0 0,0 0 0 0 0,1 0 0 0 0,-1 0 0 0 0,-1 0 0 0 0,1 0 0 0 0,-1 0 0 0 0,0-1 0 0 0,0-4 0 0 0,0-5 164 0 0,0 11-130 0 0,-1 0 1 0 0,1 0 0 0 0,-1 0 0 0 0,0 0 0 0 0,-1 0 0 0 0,1 1-1 0 0,-1-1 1 0 0,1 0 0 0 0,-1 0 0 0 0,0 0 0 0 0,-1 1-1 0 0,-1-6 1 0 0,-7-9 354 0 0,-1 1 0 0 0,0 0 0 0 0,-1 1-1 0 0,-19-20 1 0 0,24 28-595 0 0,0 0 1 0 0,1 0-1 0 0,0-1 0 0 0,0 0 0 0 0,-6-15 1 0 0,9 18-1338 0 0,0-1-1 0 0,1 1 1 0 0,0-1 0 0 0,1 0 0 0 0,-2-10 0 0 0,3-1-4252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9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4831 0 0,'7'24'348'0'0,"5"38"-1"0"0,-6-25 1054 0 0,4 27 2087 0 0,-4 0 0 0 0,-1 90 0 0 0,-13 61 855 0 0,3-121-3197 0 0,-22 241 1765 0 0,24-301-2650 0 0,-8 102 629 0 0,10-74-702 0 0,1 127 157 0 0,1-177-537 0 0,1-1 1 0 0,0 1-1 0 0,5 14 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9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6991 0 0,'30'74'1118'0'0,"-15"-42"3178"0"0,11 42 0 0 0,-9-24-1160 0 0,-10-28-1155 0 0,7 40 1 0 0,1 4 76 0 0,-1-13-1070 0 0,-6-21-450 0 0,1 0 1 0 0,16 34 0 0 0,-23-61-528 0 0,1 1 0 0 0,0-1 0 0 0,0 0-1 0 0,0-1 1 0 0,1 1 0 0 0,0 0 0 0 0,0-1 0 0 0,0 0 0 0 0,0 0 0 0 0,7 5 0 0 0,15 5-7804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3:40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1587 317 2759 0 0,'-35'16'77'0'0,"1"2"0"0"0,0 0 0 0 0,-40 31 0 0 0,-31 17 431 0 0,70-46-295 0 0,-187 113 1564 0 0,198-116-1625 0 0,-95 69 662 0 0,42-26-298 0 0,-180 189 277 0 0,230-220-712 0 0,-15 19-5 0 0,1 2 0 0 0,3 1 1 0 0,3 3-1 0 0,-43 82 0 0 0,25-12-94 0 0,10-22 21 0 0,30-76 6 0 0,-119 277 923 0 0,116-259-767 0 0,2 1 0 0 0,3 1 0 0 0,1 0 0 0 0,2 0 0 0 0,-1 49 0 0 0,20 236 1656 0 0,-1-170-1185 0 0,7 88 21 0 0,-3-78-174 0 0,38 510 2608 0 0,-47-603-2851 0 0,15 162 299 0 0,4-10-230 0 0,-18-154-65 0 0,5 72 313 0 0,5 50 194 0 0,-5-81-244 0 0,2 20 81 0 0,13 113-47 0 0,6-26-8 0 0,-14-120-217 0 0,36 203 244 0 0,38 141 687 0 0,-50-259-494 0 0,-15-85-431 0 0,4-1 0 0 0,48 103-1 0 0,53 81 175 0 0,-44-101-245 0 0,24 36 52 0 0,-20-44-46 0 0,-47-88-153 0 0,3-1 0 0 0,4-3 0 0 0,125 157 0 0 0,-138-198-69 0 0,51 81-1 0 0,-48-60-27 0 0,61 106 98 0 0,-64-104-16 0 0,2-2 0 0 0,3-2-1 0 0,56 65 1 0 0,98 93 60 0 0,-87-81-34 0 0,-44-52-55 0 0,200 212 64 0 0,-152-188 22 0 0,-5-5 44 0 0,-102-100-177 0 0,186 192 239 0 0,-126-136-77 0 0,75 54 1 0 0,-75-67 28 0 0,82 45 0 0 0,-91-63-97 0 0,149 75 208 0 0,-169-90-264 0 0,1-3-1 0 0,0-1 1 0 0,64 13-1 0 0,-63-20-36 0 0,0-1 1 0 0,0-2-1 0 0,1-2 1 0 0,75-5-1 0 0,60-14-14 0 0,-136 9 0 0 0,-14 3 0 0 0,21-6 0 0 0,79-26 0 0 0,-92 23-3 0 0,110-45-40 0 0,-122 47 34 0 0,0 0 1 0 0,-1-2-1 0 0,41-32 1 0 0,-15 1 8 0 0,-2-2 0 0 0,-3-2 0 0 0,59-83 0 0 0,-74 93 0 0 0,73-108 0 0 0,-36 48 29 0 0,67-118 110 0 0,-115 181-144 0 0,-1-1 1 0 0,-2-1-1 0 0,16-75 0 0 0,7-120-232 0 0,-32 192 273 0 0,-1-9-55 0 0,-2 1-1 0 0,-7-61 0 0 0,4 83 19 0 0,-12-71 1 0 0,4 47 0 0 0,-20-123-172 0 0,20 134 115 0 0,-2 1-1 0 0,-21-51 1 0 0,24 71 59 0 0,-40-86 13 0 0,26 57 95 0 0,-29-94-1 0 0,29 76-73 0 0,1 2-36 0 0,-52-132 0 0 0,10 34 56 0 0,38 94-28 0 0,14 35 2 0 0,-6-36-1 0 0,-2-5-28 0 0,5 32-1 0 0,2 2 0 0 0,-11-51 0 0 0,-4-40-1 0 0,-2-8 14 0 0,-14-69 72 0 0,12 65 15 0 0,-18-82 45 0 0,9 48-208 0 0,19 80-59 0 0,-5 2 0 0 0,-38-95 0 0 0,-19-44-334 0 0,16 40-221 0 0,42 132 279 0 0,-34-62 0 0 0,-88-132-1979 0 0,78 148 1280 0 0,-8-16 80 0 0,50 79 719 0 0,3-1-1 0 0,2-2 0 0 0,2 0 1 0 0,-19-70-1 0 0,38 114 282 0 0,-47-229-638 0 0,-2-143-537 0 0,22 190 286 0 0,-6-69-1 0 0,3-18 676 0 0,2 34 605 0 0,7-53 184 0 0,6 87-178 0 0,-1-32 16 0 0,13 168-398 0 0,0-37 16 0 0,-11-94 302 0 0,3 74-85 0 0,6 71-238 0 0,-21-91 1 0 0,-27-54 177 0 0,42 160-80 0 0,-32-86 19 0 0,1 4-6 0 0,-34-112 122 0 0,60 189-212 0 0,-35-66 0 0 0,-33-38 21 0 0,70 124-34 0 0,-12-21-1 0 0,-2 0 0 0 0,-2 2 0 0 0,-52-57 0 0 0,-50-26 160 0 0,110 108-123 0 0,0 2 0 0 0,-1 1 0 0 0,-1 0-1 0 0,-36-15 1 0 0,19 13 58 0 0,-2 3 1 0 0,-59-14-1 0 0,-92-8 376 0 0,120 26-392 0 0,-1 4 0 0 0,0 4-1 0 0,-116 8 1 0 0,129 3-1037 0 0,-95 24 0 0 0,142-28-1599 0 0,-22 10 0 0 0,-26 15-4205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5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0 252 5119 0 0,'0'0'396'0'0,"2"4"-256"0"0,-2-3-139 0 0,0 0-1 0 0,1 0 0 0 0,-1 0 1 0 0,0 0-1 0 0,1-1 1 0 0,-1 1-1 0 0,1 0 0 0 0,-1 0 1 0 0,1 0-1 0 0,-1-1 0 0 0,1 1 1 0 0,0 0-1 0 0,-1 0 0 0 0,1-1 1 0 0,0 1-1 0 0,0-1 1 0 0,-1 1-1 0 0,1-1 0 0 0,0 1 1 0 0,0-1-1 0 0,0 1 0 0 0,0-1 1 0 0,0 0-1 0 0,0 1 0 0 0,1-1 1 0 0,2 0 223 0 0,0 0-1 0 0,1 0 1 0 0,-1-1 0 0 0,1 0 0 0 0,6-2-1 0 0,4 0 934 0 0,0 1-1 0 0,0 0 0 0 0,0 1 0 0 0,18 1 1 0 0,62 9 2680 0 0,-12-1-1569 0 0,4 2-613 0 0,-51-5-598 0 0,48 0 0 0 0,64-8 216 0 0,1-7 0 0 0,147-30 0 0 0,-142 24-934 0 0,-40 6-154 0 0,445-89 415 0 0,-520 90-511 0 0,78-6 0 0 0,41 9 148 0 0,-123 5-163 0 0,180-9 185 0 0,-61 3-249 0 0,-65 1 132 0 0,110-21-1 0 0,-176 23-143 0 0,35 1-1 0 0,-38 3 35 0 0,1-2 0 0 0,32-6 0 0 0,-39 6-3 0 0,1 0 0 0 0,-1 1 0 0 0,21 1 1 0 0,-18 0 11 0 0,30-3 1 0 0,-27 0-11 0 0,-1 0 21 0 0,1 0-1 0 0,-1 1 1 0 0,31 2-1 0 0,-12 3 20 0 0,83 4 154 0 0,-114-7-198 0 0,0-1 1 0 0,0 0-1 0 0,13-3 1 0 0,-14 3 7 0 0,0-1 0 0 0,0 1 0 0 0,1 0 0 0 0,-1 1 0 0 0,10-1 0 0 0,17 8 125 0 0,-23-5-102 0 0,0 0 0 0 0,13 0 1 0 0,-10 0 16 0 0,0 0-1 0 0,1 0 1 0 0,-1 1 0 0 0,15 6 0 0 0,-8-3 72 0 0,-19-6-140 0 0,0 1-1 0 0,0-1 1 0 0,0 0 0 0 0,-1 0 0 0 0,1 0-1 0 0,0 0 1 0 0,0 0 0 0 0,0 0 0 0 0,0 0-1 0 0,-1 0 1 0 0,1 0 0 0 0,0-1-1 0 0,0 1 1 0 0,0 0 0 0 0,-1 0 0 0 0,1-1-1 0 0,0 1 1 0 0,0-1 0 0 0,-1 1-1 0 0,1 0 1 0 0,0-1 0 0 0,-1 1 0 0 0,1-1-1 0 0,0 0 1 0 0,-1 1-6 0 0,0 0 0 0 0,0 0 0 0 0,0 0 0 0 0,0 0 0 0 0,0-1-1 0 0,0 1 1 0 0,0 0 0 0 0,0 0 0 0 0,1 0 0 0 0,-1 0 0 0 0,0 0 0 0 0,0 0 0 0 0,0 0 0 0 0,0 0 0 0 0,0 0-1 0 0,0 0 1 0 0,0 0 0 0 0,0 0 0 0 0,0 0 0 0 0,0 0 0 0 0,0 0 0 0 0,0 0 0 0 0,0 0 0 0 0,1 0 0 0 0,-1 0 0 0 0,0 0-1 0 0,0 0 1 0 0,0 0 0 0 0,0 0 0 0 0,0 0 0 0 0,0 0 0 0 0,0 0 0 0 0,0 0 0 0 0,0 0 0 0 0,0 0 0 0 0,0 0-1 0 0,0 0 1 0 0,1 0 0 0 0,-1 0 0 0 0,0 0 0 0 0,0 0 0 0 0,0 0 0 0 0,0 0 0 0 0,0 1 0 0 0,0-1 0 0 0,0 0 0 0 0,0 0-1 0 0,0 0 1 0 0,0 0 0 0 0,0 0 0 0 0,0 0 0 0 0,0 0 0 0 0,0 0 0 0 0,0 0 0 0 0,0 0 0 0 0,0 0 0 0 0,0 0-1 0 0,0 1 1 0 0,20 20 73 0 0,-1 4-338 0 0,-18-24 52 0 0,0 12-1611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7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464 0 2791 0 0,'1'6'93'0'0,"0"0"-1"0"0,0 1 0 0 0,-1-1 1 0 0,1 0-1 0 0,-2 0 0 0 0,1 0 1 0 0,-1 0-1 0 0,0 0 0 0 0,0 0 1 0 0,0 0-1 0 0,-1 0 0 0 0,-2 6 0 0 0,1-6 272 0 0,1 0-1 0 0,1 0 0 0 0,-1 0 0 0 0,1 0 0 0 0,-1 6 1 0 0,-3 16 659 0 0,-30 83 1389 0 0,18-56-1625 0 0,-34 71 0 0 0,-36 52-76 0 0,72-149-632 0 0,4-7-34 0 0,-41 73 61 0 0,46-86-71 0 0,0 0 1 0 0,-1 0-1 0 0,-1-1 0 0 0,1 0 1 0 0,-1 0-1 0 0,0-1 0 0 0,-15 10 0 0 0,14-11 65 0 0,1 1 0 0 0,0 0-1 0 0,-14 15 1 0 0,-9 9 73 0 0,29-28-599 0 0,-1 0 0 0 0,0 0-1 0 0,1 0 1 0 0,-1 0 0 0 0,1 0 0 0 0,0 1-1 0 0,-3 5 1 0 0,5-8 276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7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4175 0 0,'3'7'82'0'0,"0"0"0"0"0,0 0 0 0 0,-1 1 0 0 0,0-1 0 0 0,0 0 0 0 0,1 13 1181 0 0,-5-15-596 0 0,0 9 57 0 0,2-3-115 0 0,-1 1 0 0 0,0-1 0 0 0,-5 20-1 0 0,-2 7 507 0 0,1 6-83 0 0,3-27-436 0 0,-2 32 0 0 0,5-41-597 0 0,0-1 1 0 0,0 1-1 0 0,0-1 0 0 0,-4 8 0 0 0,5-12-79 0 0,0-3-49 0 0,0 0-1 0 0,0 1 1 0 0,0-1 0 0 0,0 0-1 0 0,0 1 1 0 0,0-1-1 0 0,0 0 1 0 0,0 1 0 0 0,0-1-1 0 0,0 0 1 0 0,0 1-1 0 0,0-1 1 0 0,0 0 0 0 0,0 0-1 0 0,1 1 1 0 0,0 1-648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7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 1 6191 0 0,'0'0'472'0'0,"2"0"-306"0"0,27 1 1209 0 0,29 6 1 0 0,-31-3 687 0 0,50 0 1 0 0,35-1 904 0 0,-106-3-2896 0 0,-1 0 1 0 0,1 0-1 0 0,0-1 0 0 0,-1 0 0 0 0,1 0 0 0 0,6-2 1 0 0,6 1-788 0 0,-8 3-3522 0 0</inkml:trace>
  <inkml:trace contextRef="#ctx0" brushRef="#br0" timeOffset="1">0 881 9471 0 0,'1'-3'53'0'0,"0"1"0"0"0,1-1 1 0 0,-1 0-1 0 0,1 0 0 0 0,-1 1 0 0 0,1-1 0 0 0,0 1 0 0 0,0 0 0 0 0,0-1 0 0 0,0 1 0 0 0,0 0 0 0 0,0 0 0 0 0,1 0 0 0 0,-1 0 0 0 0,1 1 0 0 0,-1-1 0 0 0,1 1 0 0 0,4-3 0 0 0,9-3 617 0 0,0-1-1 0 0,-1 0 0 0 0,0-1 1 0 0,16-14-1 0 0,23-13 1446 0 0,150-68 3234 0 0,-146 76-4057 0 0,91-35 1411 0 0,5-3-1598 0 0,-131 55-1051 0 0,51-28-527 0 0,-62 32-427 0 0,0-1-1 0 0,0-1 1 0 0,17-17 0 0 0,-23 21 123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4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2471 0 0,'0'0'224'0'0,"-4"16"-224"0"0,-8 0 0 0 0,1 1 0 0 0,-1 1 1320 0 0,-3 1 224 0 0,1 0 48 0 0,0 2 8 0 0,-7-1-224 0 0,3 3-32 0 0,1-1-16 0 0,2 0 0 0 0,-4-1-864 0 0,5-2-176 0 0,0-1-32 0 0,1-3-4256 0 0,0 0-864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8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18 5439 0 0,'1'-16'386'0'0,"-1"14"-282"0"0,1 4-12 0 0,-3 25 849 0 0,-15 164 3275 0 0,9-134-3388 0 0,-28 175 2685 0 0,15-107-1279 0 0,17-106-1748 0 0,2-1 0 0 0,-1 1 0 0 0,2 1 0 0 0,2 22 0 0 0,-1-38-414 0 0,0 0 0 0 0,1 1 0 0 0,0-1 0 0 0,0 0 0 0 0,1 0-1 0 0,-1 0 1 0 0,1 0 0 0 0,3 6 0 0 0,-4-8-65 0 0,0-1 0 0 0,0 1 0 0 0,0-1 0 0 0,0 1 0 0 0,1-1 0 0 0,-1 1 0 0 0,0-1 0 0 0,1 0 0 0 0,-1 0 0 0 0,1 0 0 0 0,-1 0 0 0 0,1 0 0 0 0,0 0 0 0 0,0 0 0 0 0,-1 0 0 0 0,1-1 0 0 0,0 1 0 0 0,0-1 0 0 0,0 1 0 0 0,-1-1 0 0 0,1 0 0 0 0,3 0 0 0 0,14-1-7 0 0,1-1 0 0 0,37-9 0 0 0,-36 6 0 0 0,0 1 0 0 0,28-2 0 0 0,-36 6 0 0 0,1 0 0 0 0,-1 1 0 0 0,0 1 0 0 0,1 0 0 0 0,20 6 0 0 0,-29-7 0 0 0,0 0 0 0 0,-1 1 0 0 0,0 0 0 0 0,1 0 0 0 0,-1 0 0 0 0,0 0 0 0 0,0 1 0 0 0,0 0 0 0 0,0 0 0 0 0,-1 0 0 0 0,1 0 0 0 0,-1 0 0 0 0,0 1 0 0 0,0-1 0 0 0,0 1 0 0 0,0 0 0 0 0,0 0 0 0 0,-1 0 0 0 0,3 7 0 0 0,-4-7 16 0 0,0 0 0 0 0,-1 0-1 0 0,1 0 1 0 0,-1 1 0 0 0,0-1 0 0 0,-1 0-1 0 0,1 0 1 0 0,0 0 0 0 0,-1 0 0 0 0,0 0 0 0 0,0 0-1 0 0,0 0 1 0 0,-1 0 0 0 0,0 0 0 0 0,1 0-1 0 0,-1 0 1 0 0,0-1 0 0 0,-5 6 0 0 0,-4 7-7 0 0,-1 0 1 0 0,-21 20 0 0 0,33-36-11 0 0,-4 4-2 0 0,-11 13 14 0 0,-2-1 0 0 0,-21 16 0 0 0,32-27 21 0 0,0-1 0 0 0,-1 0 1 0 0,1-1-1 0 0,-1 1 0 0 0,0-1 0 0 0,0-1 0 0 0,-1 1 1 0 0,1-1-1 0 0,0 0 0 0 0,-12 1 0 0 0,-20-1 203 0 0,25-2-50 0 0,0 1-1 0 0,0 1 1 0 0,0 0 0 0 0,0 0-1 0 0,-15 6 1 0 0,-3 2 1944 0 0,33-10-1745 0 0,105-6 855 0 0,-62 6-653 0 0,2 1 198 0 0,0 3-1 0 0,0 1 1 0 0,57 15-1 0 0,-67-13-217 0 0,-26-4-219 0 0,1 0-1 0 0,-1 0 0 0 0,0 1 0 0 0,10 6 0 0 0,4 2-2262 0 0,-2-1-5576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8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1 158 6391 0 0,'4'-19'662'0'0,"0"9"-270"0"0,-1 12-282 0 0,-3-2-85 0 0,0 0 0 0 0,0 0 0 0 0,0-1 0 0 0,0 1 0 0 0,0 0 0 0 0,0 0 0 0 0,0 0 0 0 0,0 0 1 0 0,0 0-1 0 0,0 0 0 0 0,0 0 0 0 0,0 0 0 0 0,0 0 0 0 0,0 0 0 0 0,0-1 150 0 0,0 1-150 0 0,0 0 0 0 0,1 0 0 0 0,-1 0 0 0 0,0 0 0 0 0,0 0 0 0 0,0 0 0 0 0,0 0 0 0 0,0 0 0 0 0,0 0 0 0 0,0 0 0 0 0,0 0 1 0 0,0 0-1 0 0,0 0 0 0 0,0 0 0 0 0,0 0 0 0 0,1 0 0 0 0,-1 0 0 0 0,0 0 0 0 0,0 0 0 0 0,0 0 0 0 0,0 0 0 0 0,0 0 0 0 0,0 0 0 0 0,0 0 0 0 0,0 0 0 0 0,0 0 0 0 0,0 0 0 0 0,1 1 201 0 0,-1-1-201 0 0,0 0 0 0 0,0 0 0 0 0,0 0 0 0 0,3-11 723 0 0,1 1 1 0 0,0-1 0 0 0,1 1-1 0 0,7-12 1 0 0,-9 18-417 0 0,0 0-1 0 0,0-1 1 0 0,1 1 0 0 0,0 0 0 0 0,-1 0 0 0 0,2 1 0 0 0,-1-1 0 0 0,0 1-1 0 0,1 0 1 0 0,-1 0 0 0 0,9-3 0 0 0,-9 4-188 0 0,0 0 1 0 0,0 1-1 0 0,0 0 0 0 0,0 0 1 0 0,1 0-1 0 0,-1 0 0 0 0,0 1 1 0 0,1 0-1 0 0,-1 0 1 0 0,0 0-1 0 0,1 0 0 0 0,-1 1 1 0 0,0-1-1 0 0,1 1 0 0 0,-1 0 1 0 0,0 1-1 0 0,5 1 1 0 0,-5-2-35 0 0,0-1 1 0 0,1 1 0 0 0,-1-1 0 0 0,0 0 0 0 0,0 0 0 0 0,0-1 0 0 0,1 1 0 0 0,-1-1 0 0 0,0 0 0 0 0,0 0-1 0 0,0-1 1 0 0,6-2 0 0 0,-6 2-47 0 0,0 1-1 0 0,1-1 1 0 0,-1 1-1 0 0,0 0 1 0 0,1 0-1 0 0,-1 1 1 0 0,1-1-1 0 0,-1 1 1 0 0,1 0-1 0 0,7 0 1 0 0,6 6-23 0 0,11 2-189 0 0,-27-8-187 0 0,-1 0 0 0 0,1 0 0 0 0,0 0 0 0 0,-1 0 0 0 0,1 0 0 0 0,0 0 0 0 0,0 0 0 0 0,-1 0 0 0 0,1-1 0 0 0,0 1 0 0 0,-1-1 0 0 0,1 1 1 0 0,2-2-1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9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5495 0 0,'0'3'423'0'0,"0"13"423"0"0,1 1 0 0 0,4 22 0 0 0,-4-33-329 0 0,0-1 0 0 0,1 1 0 0 0,-1 0 0 0 0,2 0 0 0 0,-1-1 0 0 0,1 1 0 0 0,-1-1 0 0 0,2 0 0 0 0,-1 0 0 0 0,5 6 0 0 0,-1-2 100 0 0,-1-1-1 0 0,1 2 1 0 0,-2-1-1 0 0,1 1 1 0 0,4 12-1 0 0,16 53 604 0 0,-17-47-611 0 0,140 520 5683 0 0,-133-483-5785 0 0,25 121 765 0 0,-23-102-805 0 0,-10-54-308 0 0,-1 1 1 0 0,-2 0-1 0 0,2 45 1 0 0,-6-74-158 0 0,-1 1-1 0 0,0-1 1 0 0,-1 0-1 0 0,1 1 1 0 0,0-1-1 0 0,-1 0 1 0 0,1 1-1 0 0,-1-1 1 0 0,1 0-1 0 0,-1 0 1 0 0,0 0-1 0 0,0 1 1 0 0,0-1-1 0 0,-1 0 1 0 0,1 0-1 0 0,0 0 1 0 0,-1-1-1 0 0,1 1 1 0 0,-1 0-1 0 0,0-1 1 0 0,1 1-1 0 0,-3 1 1 0 0,1-1-38 0 0,-1-1 0 0 0,1 0 0 0 0,0 0 0 0 0,0 0-1 0 0,-1 0 1 0 0,1 0 0 0 0,0-1 0 0 0,-1 1 0 0 0,1-1 0 0 0,0 0 0 0 0,-1 0 0 0 0,1 0 0 0 0,-1 0 0 0 0,-5-2-1 0 0,-15-4-144 0 0,0 0 0 0 0,1-1 0 0 0,0-2-1 0 0,0 0 1 0 0,1-1 0 0 0,-40-26 0 0 0,38 19-17 0 0,0 0 1 0 0,2-2-1 0 0,0-1 1 0 0,1-1 0 0 0,-26-32-1 0 0,28 31 202 0 0,11 13 4 0 0,0 0-1 0 0,-11-17 0 0 0,17 24-5 0 0,1-1 0 0 0,0 0-1 0 0,-1 1 1 0 0,1-1 0 0 0,0 0-1 0 0,0 1 1 0 0,0-1 0 0 0,1 0-1 0 0,-1 0 1 0 0,1 0 0 0 0,0 0 0 0 0,-1 0-1 0 0,1 0 1 0 0,0 0 0 0 0,1-5-1 0 0,1 1 134 0 0,1 0-1 0 0,-1 0 1 0 0,1 0-1 0 0,1 0 0 0 0,-1 1 1 0 0,1-1-1 0 0,0 1 0 0 0,1 0 1 0 0,5-7-1 0 0,8-6 423 0 0,27-22 0 0 0,-27 25-628 0 0,86-61-20 0 0,-2 1-234 0 0,-23 1-3111 0 0,-32 21-4890 0 0,-23 22 1320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9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0 4199 0 0,'-1'1'32'0'0,"0"0"0"0"0,1 0 0 0 0,-1 0 0 0 0,1 0 0 0 0,-1 0 0 0 0,1 0 0 0 0,-1 0 0 0 0,1 0 0 0 0,0 0 0 0 0,-1 0 0 0 0,1 0 0 0 0,0 0 0 0 0,0 2 0 0 0,0-3-32 0 0,-10 75 1385 0 0,7-48-440 0 0,-1 1 0 0 0,-7 26 0 0 0,-6 9 193 0 0,6-16 116 0 0,-3-2 0 0 0,-25 59 0 0 0,20-63-362 0 0,-8 14 2245 0 0,-34 102 1 0 0,59-152-2910 0 0,1-1 1 0 0,0 1-1 0 0,1 0 0 0 0,-1-1 1 0 0,1 1-1 0 0,0 0 1 0 0,1 9-1 0 0,-1-13-184 0 0,0 0 0 0 0,0 0 0 0 0,1 1 0 0 0,-1-1 0 0 0,0 0 1 0 0,1 0-1 0 0,-1 1 0 0 0,1-1 0 0 0,0 0 0 0 0,-1 0 0 0 0,1 0 0 0 0,0 0 0 0 0,-1 0 0 0 0,1 0 1 0 0,0 0-1 0 0,0 0 0 0 0,0 0 0 0 0,0 0 0 0 0,0 0 0 0 0,0-1 0 0 0,0 1 0 0 0,1 0 0 0 0,-1-1 1 0 0,0 1-1 0 0,0-1 0 0 0,0 1 0 0 0,1-1 0 0 0,-1 0 0 0 0,0 1 0 0 0,0-1 0 0 0,3 0 0 0 0,1 0 21 0 0,0 0-1 0 0,0 0 0 0 0,0-1 1 0 0,0 0-1 0 0,0 0 0 0 0,0 0 1 0 0,0-1-1 0 0,0 1 0 0 0,-1-1 1 0 0,1 0-1 0 0,6-4 0 0 0,4-4 130 0 0,26-22 0 0 0,-13 10-39 0 0,147-92 304 0 0,-99 68-199 0 0,43-18 636 0 0,-104 55-624 0 0,25-10-1 0 0,-26 13-73 0 0,0-1 0 0 0,18-11 0 0 0,-31 17-255 0 0,1 0 0 0 0,-1 0 0 0 0,0 0 1 0 0,0-1-1 0 0,1 1 0 0 0,-1 0 0 0 0,0-1 0 0 0,0 1 0 0 0,0-1 0 0 0,-1 1 1 0 0,1-1-1 0 0,0 0 0 0 0,-1 1 0 0 0,1-1 0 0 0,-1 0 0 0 0,1-2 0 0 0,4-10-2447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0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6391 0 0,'-1'0'26'0'0,"1"0"-1"0"0,0 0 0 0 0,-1 1 0 0 0,1-1 0 0 0,-1 0 0 0 0,1 1 0 0 0,-1-1 1 0 0,1 0-1 0 0,0 1 0 0 0,-1-1 0 0 0,1 1 0 0 0,0-1 0 0 0,-1 1 0 0 0,1-1 1 0 0,0 1-1 0 0,0-1 0 0 0,-1 1 0 0 0,1-1 0 0 0,0 1 0 0 0,0-1 0 0 0,0 1 1 0 0,0-1-1 0 0,0 1 0 0 0,0 0 0 0 0,0-1 0 0 0,0 1 0 0 0,0 0 0 0 0,2 16-83 0 0,-2-15 92 0 0,1 1-113 0 0,10 63 4322 0 0,-13-44-3436 0 0,1 4-75 0 0,2-22-632 0 0,-1-1-1 0 0,0 1 1 0 0,0-1 0 0 0,-1 1-1 0 0,0 4 1 0 0,0-5-66 0 0,1 0 0 0 0,-1 0 0 0 0,1-1 0 0 0,0 1 1 0 0,0 0-1 0 0,0 0 0 0 0,0 0 0 0 0,2 5 0 0 0,6 45-675 0 0,-6-39-2531 0 0,-4-1-1063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0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11 6415 0 0,'-1'-1'26'0'0,"-1"0"-1"0"0,1 0 0 0 0,-1 0 0 0 0,1 0 0 0 0,-1 1 0 0 0,1-1 1 0 0,-1 0-1 0 0,1 1 0 0 0,-1-1 0 0 0,1 1 0 0 0,-1 0 0 0 0,0-1 0 0 0,1 1 1 0 0,-1 0-1 0 0,0 0 0 0 0,1 0 0 0 0,-1 0 0 0 0,0 0 0 0 0,1 1 1 0 0,-1-1-1 0 0,1 0 0 0 0,-1 1 0 0 0,0-1 0 0 0,1 1 0 0 0,-1 0 1 0 0,1-1-1 0 0,-3 3 0 0 0,-2 1 98 0 0,-1 1-1 0 0,2 0 1 0 0,-1 1-1 0 0,-9 11 1 0 0,-2 2 1253 0 0,7-10-563 0 0,0 1 770 0 0,0-1 0 0 0,-22 16 1736 0 0,32-26-3258 0 0,0 1-1 0 0,0-1 1 0 0,0 0 0 0 0,1 1-1 0 0,-1-1 1 0 0,0 1-1 0 0,0-1 1 0 0,1 1 0 0 0,-1-1-1 0 0,0 1 1 0 0,1-1-1 0 0,-1 1 1 0 0,0 0 0 0 0,1-1-1 0 0,-1 1 1 0 0,1-1-1 0 0,-1 1 1 0 0,1 0 0 0 0,-1-1-1 0 0,1 1 1 0 0,-1 0-1 0 0,1-1 1 0 0,0 1 0 0 0,17-6 232 0 0,-11 4-189 0 0,8-5-6 0 0,0 0-1 0 0,0-1 1 0 0,20-14-1 0 0,-6 3-19 0 0,-23 15-78 0 0,1 1 0 0 0,-1 0 0 0 0,1 1 0 0 0,7-2 0 0 0,10-4 0 0 0,21-4-549 0 0,-44 12 246 0 0,0 0 1 0 0,0 0-1 0 0,0 0 0 0 0,0 0 1 0 0,1 0-1 0 0,-1 0 0 0 0,0 1 1 0 0,0-1-1 0 0,0 0 1 0 0,0 0-1 0 0,0 1 0 0 0,0-1 1 0 0,2 2-1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1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2847 0 0,'26'71'301'0'0,"-11"-33"1044"0"0,-10-25-331 0 0,1 0 0 0 0,1 0 0 0 0,0-1 0 0 0,11 16 0 0 0,-10-18 129 0 0,0 0-1 0 0,15 14 0 0 0,-16-18-753 0 0,0-1-1 0 0,0 1 1 0 0,1-2-1 0 0,0 1 1 0 0,0-1-1 0 0,0 0 1 0 0,10 4-1 0 0,-14-7-326 0 0,-1 0 0 0 0,0-1-1 0 0,0 1 1 0 0,1-1 0 0 0,-1 1-1 0 0,0-1 1 0 0,1 0 0 0 0,-1 0-1 0 0,0-1 1 0 0,4 0 0 0 0,-5 1-52 0 0,0-1 0 0 0,0 0 1 0 0,0 1-1 0 0,0-1 0 0 0,0 0 1 0 0,0 0-1 0 0,0-1 0 0 0,0 1 0 0 0,-1 0 1 0 0,1-1-1 0 0,0 1 0 0 0,-1-1 1 0 0,1 1-1 0 0,-1-1 0 0 0,0 0 0 0 0,0 1 1 0 0,2-3-1 0 0,1-4-53 0 0,0-1 0 0 0,-1 0-1 0 0,0 0 1 0 0,3-13 0 0 0,4-13-136 0 0,-8 28 172 0 0,0 0 0 0 0,-1 0-1 0 0,0 0 1 0 0,0-1 0 0 0,-1 1 0 0 0,0-12 0 0 0,0-13 79 0 0,0 9-45 0 0,0 0 0 0 0,-5-27 0 0 0,2 26 1 0 0,0-41 1 0 0,5 51 64 0 0,1 0 1 0 0,0 0-1 0 0,1 0 0 0 0,0 1 0 0 0,9-18 0 0 0,-4 6-60 0 0,-6 19-67 0 0,0 0 0 0 0,0-1 0 0 0,1 1-1 0 0,0 0 1 0 0,0 1 0 0 0,0-1 0 0 0,1 1-1 0 0,-1 0 1 0 0,1 0 0 0 0,1 0 0 0 0,-1 0 0 0 0,1 1-1 0 0,6-4 1 0 0,5-2 306 0 0,1 1 0 0 0,-1 1 0 0 0,27-8 1 0 0,-30 12-41 0 0,-1 1 1 0 0,1 0-1 0 0,-1 1 0 0 0,21-1 1 0 0,57 5 867 0 0,-74-1-832 0 0,0 1 0 0 0,0 0 0 0 0,19 6 0 0 0,-29-6-162 0 0,-1 0 1 0 0,0 1 0 0 0,1-1 0 0 0,-1 1-1 0 0,0 1 1 0 0,-1-1 0 0 0,1 1-1 0 0,0 0 1 0 0,-1 0 0 0 0,0 1-1 0 0,5 5 1 0 0,-3-2 50 0 0,0 2 0 0 0,-1-1 1 0 0,0 0-1 0 0,-1 1 0 0 0,0 0 0 0 0,0 1 0 0 0,-1-1 0 0 0,-1 1 0 0 0,0-1 0 0 0,0 1 0 0 0,-1 0 1 0 0,0 0-1 0 0,-1 1 0 0 0,0-1 0 0 0,-1 0 0 0 0,0 0 0 0 0,-1 0 0 0 0,0 0 0 0 0,-1 1 1 0 0,0-1-1 0 0,-1-1 0 0 0,0 1 0 0 0,0 0 0 0 0,-9 16 0 0 0,-17 28-65 0 0,18-32-810 0 0,-1 0 1 0 0,-1-1-1 0 0,0-1 1 0 0,-31 37-1 0 0,25-39-4116 0 0,-22 18-1 0 0,21-23-952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1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0 157 4031 0 0,'0'0'306'0'0,"9"-4"-188"0"0,2-1 151 0 0,37-19 4128 0 0,-43 21-3807 0 0,1-1-1 0 0,-1 0 1 0 0,7-6-1 0 0,42-33 3097 0 0,-44 32-3320 0 0,-9 9-286 0 0,1-1 1 0 0,1 1 0 0 0,-1 0-1 0 0,0-1 1 0 0,0 1 0 0 0,1 0-1 0 0,0 0 1 0 0,-1 1 0 0 0,1-1 0 0 0,0 0-1 0 0,0 1 1 0 0,-1 0 0 0 0,1-1-1 0 0,0 1 1 0 0,1 1 0 0 0,-1-1 0 0 0,5-1-1 0 0,25 0-333 0 0,53-10 0 0 0,-75 8-3807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1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 4143 0 0,'2'0'319'0'0,"28"12"197"0"0,-29-11-460 0 0,1 0 0 0 0,-1 0 0 0 0,0 0 0 0 0,0 0 0 0 0,0 0 0 0 0,0 0 0 0 0,0 0 0 0 0,0 0 0 0 0,0 0 0 0 0,0 1 0 0 0,0-1 0 0 0,0 0 0 0 0,-1 1 0 0 0,1-1 0 0 0,-1 0 0 0 0,2 3-1 0 0,5 26 610 0 0,-5-14-302 0 0,-2 1 1 0 0,0-1-1 0 0,0 0 0 0 0,-2 0 0 0 0,0 0 1 0 0,0 0-1 0 0,-2 0 0 0 0,-6 21 0 0 0,2-17 840 0 0,-1 1 0 0 0,0-2 0 0 0,-1 1 0 0 0,-1-1 0 0 0,-23 29 0 0 0,-9-2 2873 0 0,44-49-3817 0 0,0 0 1 0 0,1 0 0 0 0,-1 0 0 0 0,1 0-1 0 0,-1 1 1 0 0,1-1 0 0 0,0 0 0 0 0,0 1-1 0 0,0-1 1 0 0,0 1 0 0 0,4-4 0 0 0,-2 3 5 0 0,2-4 9 0 0,1 0-1 0 0,0 1 0 0 0,0 0 1 0 0,1 1-1 0 0,0 0 1 0 0,0 0-1 0 0,0 0 1 0 0,13-4-1 0 0,-15 6-162 0 0,1 1 1 0 0,0 1-1 0 0,-1-1 0 0 0,1 1 1 0 0,0 0-1 0 0,0 0 0 0 0,0 1 1 0 0,0 0-1 0 0,0 0 0 0 0,0 1 0 0 0,-1 0 1 0 0,9 2-1 0 0,24 9 221 0 0,24 5-197 0 0,-58-17-258 0 0,0 1 0 0 0,-1-1 1 0 0,1 0-1 0 0,0 0 1 0 0,0-1-1 0 0,0 0 0 0 0,0 1 1 0 0,0-1-1 0 0,-1-1 0 0 0,1 1 1 0 0,0-1-1 0 0,7-4 1 0 0,15-10-8319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2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0 5695 0 0,'-11'12'512'0'0,"-4"-1"-416"0"0,4 3-96 0 0,-2 10 0 0 0,-12 3 608 0 0,1 21 96 0 0,3 25 16 0 0,1 2 8 0 0,-6-10-112 0 0,-1-3-16 0 0,2-1-8 0 0,2-7 0 0 0,3-6-456 0 0,2-9-136 0 0,2-2 64 0 0,5-5-3168 0 0,5-11-632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4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86 3311 0 0,'14'-2'638'0'0,"0"0"-1"0"0,0-2 0 0 0,0 0 1 0 0,17-7-1 0 0,49-27 9583 0 0,-47 21-6571 0 0,-22 13-1807 0 0,-8 4-1528 0 0,-1-1 403 0 0,10-1 410 0 0,-9 1 721 0 0,-5 2-1798 0 0,1 1 0 0 0,0-1 0 0 0,-1 1 0 0 0,1-1 0 0 0,0 1 0 0 0,0-1 0 0 0,0 1 0 0 0,-1 2 0 0 0,-1-1 7 0 0,-10 11 88 0 0,-7 3-93 0 0,13-12-52 0 0,-15 19 0 0 0,-126 166-1012 0 0,146-186 798 0 0,-1 0 1 0 0,0 0-1 0 0,0-1 0 0 0,0 1 1 0 0,0-1-1 0 0,-1 1 0 0 0,1-1 1 0 0,-1 0-1 0 0,0 0 0 0 0,0-1 1 0 0,0 1-1 0 0,0-1 0 0 0,0 0 1 0 0,-1 0-1 0 0,1 0 0 0 0,-1-1 1 0 0,1 1-1 0 0,-9 0 0 0 0,-9 2-1072 0 0,17-3 851 0 0,0 0-1 0 0,-1 0 0 0 0,1 0 1 0 0,-8-1-1 0 0,-9 0-198 0 0,1 0 0 0 0,-23 4 0 0 0,42-3 770 0 0,-3 2 10 0 0,3-3-141 0 0,1 1-1 0 0,-1-1 1 0 0,0 1-1 0 0,1-1 1 0 0,-1 1-1 0 0,0 0 1 0 0,1-1-1 0 0,-1 1 1 0 0,1 0-1 0 0,-2 1 1 0 0,-15 11 583 0 0,17-12 68 0 0,0 4 3406 0 0,28-7-2779 0 0,31-5 0 0 0,-3 0-177 0 0,-34 4-656 0 0,-1-1 0 0 0,0 0 0 0 0,27-10 0 0 0,56-28 1710 0 0,82-52 672 0 0,-110 57-2648 0 0,-71 35-166 0 0,14-7-137 0 0,-26 14-1935 0 0,-5 7-6401 0 0,0 0-1087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2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6191 0 0,'3'-2'63'0'0,"0"0"0"0"0,1 0 0 0 0,0 0 0 0 0,-1 0 0 0 0,1 1 0 0 0,0-1-1 0 0,0 1 1 0 0,-1 0 0 0 0,1 0 0 0 0,0 1 0 0 0,0-1 0 0 0,0 1 0 0 0,0 0-1 0 0,0 0 1 0 0,0 0 0 0 0,1 0 0 0 0,-1 1 0 0 0,-1-1 0 0 0,1 1 0 0 0,7 3-1 0 0,3 2 847 0 0,0 0 0 0 0,-1 1 0 0 0,0 1 0 0 0,16 12 0 0 0,11 6 2172 0 0,43 16 1301 0 0,-57-30-3064 0 0,1 1 1 0 0,30 21-1 0 0,4 11-201 0 0,35 23 152 0 0,-29-29-8531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5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0 371 2503 0 0,'2'-3'17'0'0,"-1"0"0"0"0,1 0 0 0 0,0 0 0 0 0,0 0-1 0 0,0 0 1 0 0,0 0 0 0 0,1 1 0 0 0,-1-1 0 0 0,6-4-1 0 0,-4 5-9 0 0,0 0 0 0 0,0 0 0 0 0,1 0 0 0 0,-1 1 0 0 0,0-1 0 0 0,1 1 0 0 0,7-1 0 0 0,2 0 403 0 0,1 0 0 0 0,0 1 0 0 0,0 1 0 0 0,21 2 0 0 0,60 13 3138 0 0,-36-5-2298 0 0,86 19 2764 0 0,14 2-397 0 0,96-3-288 0 0,328-6-1 0 0,39-38-1344 0 0,0-33-432 0 0,201-29-269 0 0,-693 66-1242 0 0,70-5 47 0 0,350-35 270 0 0,-443 39-356 0 0,-26 4 19 0 0,798-98 306 0 0,-662 70 426 0 0,-110 12-2173 0 0,-2-6-6734 0 0,-80 21-753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6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2791 0 0,'3'17'81'0'0,"0"0"-1"0"0,-1 0 1 0 0,0 18-1 0 0,1 5 888 0 0,42 461 9033 0 0,-11 340-939 0 0,-59-220-4808 0 0,16-442-3598 0 0,13 183 1 0 0,-3-351-996 0 0,10 104 987 0 0,-4-77-2997 0 0,2-1-3755 0 0,1-5-2736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0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6623 0 0,'4'-1'507'0'0,"53"1"437"0"0,35 8 4760 0 0,-20-1-2680 0 0,-64-7-2723 0 0,0 1 1 0 0,-1 0-1 0 0,1 1 0 0 0,0 0 1 0 0,0 0-1 0 0,-1 0 0 0 0,14 7 0 0 0,-19-8-218 0 0,1 1 0 0 0,-1-1-1 0 0,1 1 1 0 0,-1 0 0 0 0,0 0-1 0 0,1 0 1 0 0,-1 0-1 0 0,0 0 1 0 0,0 1 0 0 0,-1-1-1 0 0,1 1 1 0 0,0-1-1 0 0,-1 1 1 0 0,1-1 0 0 0,-1 1-1 0 0,0 0 1 0 0,0 0-1 0 0,0 0 1 0 0,-1 0 0 0 0,1 0-1 0 0,0 0 1 0 0,-1 6 0 0 0,-1 2-18 0 0,0 0 1 0 0,0 0 0 0 0,-2 1 0 0 0,1-1 0 0 0,-2 0 0 0 0,-8 20 0 0 0,6-14-14 0 0,-7 12-2 0 0,-1 0 0 0 0,-1-1-1 0 0,-27 37 1 0 0,21-35 63 0 0,2 1 0 0 0,-19 42 1 0 0,37-70-108 0 0,0 0 1 0 0,0 1-1 0 0,0-1 1 0 0,1 0-1 0 0,-1 0 1 0 0,1 1-1 0 0,0-1 1 0 0,0 0-1 0 0,0 1 1 0 0,1-1 0 0 0,-1 0-1 0 0,1 0 1 0 0,0 1-1 0 0,0-1 1 0 0,2 4-1 0 0,2 7 9 0 0,2-1 1 0 0,9 15-1 0 0,-6-11-19 0 0,3 6-49 0 0,0 1-1 0 0,-1 0 1 0 0,-2 0 0 0 0,-1 1-1 0 0,11 45 1 0 0,-12-18 447 0 0,-3 0 0 0 0,-2 0 0 0 0,-4 68 0 0 0,0-112-207 0 0,-1 0 1 0 0,1-1-1 0 0,-1 1 0 0 0,-4 8 0 0 0,4-9 154 0 0,0 1-1 0 0,0-1 0 0 0,0 1 0 0 0,-1 11 0 0 0,3 3 939 0 0,7 42 0 0 0,-1-4 381 0 0,-5-31-634 0 0,0 20-45 0 0,0-45-950 0 0,0-1-1 0 0,-1 1 0 0 0,1 0 1 0 0,0 0-1 0 0,1-1 0 0 0,-1 1 1 0 0,1-1-1 0 0,0 1 0 0 0,0-1 1 0 0,3 5-1 0 0,-5-8-30 0 0,0 0 0 0 0,0 0 0 0 0,1 1 0 0 0,-1-1 0 0 0,0 0 0 0 0,1 0 1 0 0,-1 0-1 0 0,0 0 0 0 0,1 1 0 0 0,-1-1 0 0 0,0 0 0 0 0,1 0 0 0 0,-1 0 0 0 0,0 0 0 0 0,1 0 0 0 0,-1 0 0 0 0,0 0 0 0 0,1 0 1 0 0,-1 0-1 0 0,1 0 0 0 0,-1 0 0 0 0,0 0 0 0 0,1 0 0 0 0,-1 0 0 0 0,0 0 0 0 0,1 0 0 0 0,-1-1 0 0 0,0 1 0 0 0,1 0 0 0 0,-1 0 0 0 0,0 0 1 0 0,1 0-1 0 0,-1-1 0 0 0,0 1 0 0 0,0 0 0 0 0,1 0 0 0 0,-1-1 0 0 0,0 1 0 0 0,0 0 0 0 0,1-1 0 0 0,-1 1 0 0 0,0 0 0 0 0,0 0 1 0 0,0-1-1 0 0,0 1 0 0 0,1 0 0 0 0,-1-1 0 0 0,0 1 0 0 0,0-1 0 0 0,0 1 0 0 0,0-1 0 0 0,1-1-264 0 0,0 0 0 0 0,1 0 0 0 0,-2 0 1 0 0,1 0-1 0 0,0 0 0 0 0,0 0 0 0 0,0-3 0 0 0,-1-19-6653 0 0,-8-13-3279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7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0 168 3311 0 0,'4'0'251'0'0,"106"-30"1485"0"0,-103 28-1191 0 0,1 1-1 0 0,0-1 1 0 0,0 2-1 0 0,0-1 1 0 0,0 1-1 0 0,0 0 1 0 0,15 3-1 0 0,6 0 876 0 0,317-2 9826 0 0,-30-2-6560 0 0,-108 7-3477 0 0,-137-7-849 0 0,112-14 0 0 0,-167 13-314 0 0,0-1-1 0 0,0-1 1 0 0,0-1 0 0 0,-1 0-1 0 0,0-1 1 0 0,0 0 0 0 0,28-17-1 0 0,-38 19-186 0 0,1 0 0 0 0,-1 0 0 0 0,-1 0-1 0 0,1-1 1 0 0,-1 0 0 0 0,8-9 0 0 0,-1-3-2547 0 0,-3 1-3411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7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2303 0 0,'3'0'167'0'0,"17"-1"206"0"0,1 0-1 0 0,-1 2 1 0 0,1 1-1 0 0,-1 0 1 0 0,21 6-1 0 0,99 34 2649 0 0,-99-25-1998 0 0,65 36-1 0 0,-51-23 154 0 0,-33-19 195 0 0,38 28-1 0 0,-49-31-605 0 0,-1 1 0 0 0,0 0 1 0 0,0 0-1 0 0,-1 1 0 0 0,9 12 0 0 0,-16-18-543 0 0,0-1-1 0 0,0 0 1 0 0,-1 1-1 0 0,1-1 1 0 0,-1 1-1 0 0,0 0 1 0 0,0-1-1 0 0,0 1 1 0 0,-1 0 0 0 0,1 0-1 0 0,-1 0 1 0 0,0-1-1 0 0,0 1 1 0 0,0 0-1 0 0,0 0 1 0 0,-1 0-1 0 0,1-1 1 0 0,-3 6-1 0 0,-1 6 362 0 0,-2-1-1 0 0,0 1 0 0 0,-10 16 1 0 0,3-5-154 0 0,-6 11 155 0 0,-1-2 0 0 0,-2 0 0 0 0,-36 44 0 0 0,3-6-62 0 0,35-44-752 0 0,-1-1 0 0 0,-1-1 1 0 0,-45 41-1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8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359 21 4663 0 0,'0'0'360'0'0,"3"-1"-237"0"0,16-4-161 0 0,-6 1 497 0 0,-1 1-1 0 0,1 0 1 0 0,0 1-1 0 0,12 0 1 0 0,45 3 2091 0 0,82 13 0 0 0,-126-10-2071 0 0,0 1 1 0 0,0 1-1 0 0,0 1 1 0 0,-1 2 0 0 0,0 0-1 0 0,24 14 1 0 0,-45-21-288 0 0,-1 0 0 0 0,0 1 0 0 0,0 0-1 0 0,0 0 1 0 0,0 0 0 0 0,0 0 0 0 0,-1 0 0 0 0,1 0 0 0 0,-1 1 0 0 0,0-1 0 0 0,3 7 0 0 0,-4-5-87 0 0,1 1 1 0 0,-1-1 0 0 0,0 1 0 0 0,0-1 0 0 0,-1 1 0 0 0,1 0 0 0 0,-1 0 0 0 0,-1-1 0 0 0,1 1 0 0 0,-1 0-1 0 0,0 0 1 0 0,0-1 0 0 0,0 1 0 0 0,-1-1 0 0 0,-3 7 0 0 0,-5 13 682 0 0,-26 44 0 0 0,32-63-668 0 0,-59 87 1296 0 0,33-52-824 0 0,-110 138 1312 0 0,29-27-623 0 0,55-72-682 0 0,-12 15-88 0 0,-147 190-187 0 0,163-223-359 0 0,-73 114 0 0 0,123-173-1014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8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6271 0 0,'5'21'560'0'0,"1"2"-448"0"0,1 1-112 0 0,-2 5 0 0 0,-2 1 1144 0 0,0 1 200 0 0,-3-4 48 0 0,2-2 8 0 0,-2-1-544 0 0,1-3-112 0 0,-1-5-16 0 0,5-4 344 0 0,0-2-960 0 0</inkml:trace>
  <inkml:trace contextRef="#ctx0" brushRef="#br0" timeOffset="1">204 1 6623 0 0,'8'14'584'0'0,"-1"2"-464"0"0,0 1-120 0 0,0 4 0 0 0,1 3 1168 0 0,-3 0 208 0 0,-2 0 48 0 0,0-2 8 0 0,0 0-496 0 0,0-4-96 0 0,0-4-16 0 0,5-1-8 0 0,0-2-440 0 0,5-9-264 0 0,3-6-4528 0 0,3 0-912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9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63 4055 0 0,'2'-2'312'0'0,"10"-12"-213"0"0,27-33 10542 0 0,-81 134-6759 0 0,-32 43-3408 0 0,58-105-480 0 0,0 4-650 0 0,-2-2 0 0 0,-27 34 0 0 0,-45 36-1905 0 0,-18 20-1976 0 0,97-104 3860 0 0,-3 3 548 0 0,1 1 1 0 0,0 0-1 0 0,-18 33 0 0 0,41-48 955 0 0,-5-3-771 0 0,0 1-1 0 0,-1-1 1 0 0,0 0 0 0 0,1-1 0 0 0,-1 1 0 0 0,1-1-1 0 0,-1 0 1 0 0,0 0 0 0 0,0 0 0 0 0,0 0 0 0 0,4-4 0 0 0,13-6 13 0 0,9-2-72 0 0,0 1-1 0 0,1 2 1 0 0,54-13-1 0 0,-70 20 261 0 0,1 2 0 0 0,0 0 0 0 0,0 1 0 0 0,-1 0 0 0 0,1 1 0 0 0,0 1 0 0 0,0 1 0 0 0,0 0 0 0 0,25 7 0 0 0,-33-6 137 0 0,-1 0 1 0 0,0 0 0 0 0,-1 0 0 0 0,1 1 0 0 0,-1-1 0 0 0,1 2-1 0 0,-1-1 1 0 0,0 1 0 0 0,-1 0 0 0 0,1 0 0 0 0,-1 0-1 0 0,0 1 1 0 0,0 0 0 0 0,-1 0 0 0 0,0 0 0 0 0,0 1-1 0 0,0-1 1 0 0,4 12 0 0 0,0 6 630 0 0,-1 0 0 0 0,0 1-1 0 0,-2 0 1 0 0,2 27 0 0 0,-7-49-984 0 0,1 8 273 0 0,1-1 0 0 0,1 1 0 0 0,-1-1 0 0 0,1 0 0 0 0,1 0 1 0 0,8 16-1 0 0,-11-24-147 0 0,7 1-87 0 0,-8-2-93 0 0,1-1 1 0 0,0 1-1 0 0,-1-1 0 0 0,1 1 1 0 0,-1-1-1 0 0,1 0 0 0 0,0 1 1 0 0,-1-1-1 0 0,1 0 0 0 0,0 0 1 0 0,-1 1-1 0 0,1-1 0 0 0,0 0 1 0 0,-1 0-1 0 0,1 0 0 0 0,0 0 1 0 0,0 0-1 0 0,-1 0 0 0 0,1 0 1 0 0,0 0-1 0 0,0 0 0 0 0,-1 0 1 0 0,1 0-1 0 0,0-1 0 0 0,-1 1 1 0 0,1 0-1 0 0,1-1 0 0 0,1-2-116 0 0,18-17-2064 0 0,-10 2-4068 0 0,-2-4-2093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9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448 88 5119 0 0,'21'-11'402'0'0,"0"1"-1"0"0,31-11 0 0 0,-8 4 1347 0 0,-27 11-741 0 0,-1 0-1 0 0,1 1 1 0 0,18-2 0 0 0,-28 5-691 0 0,0 1 0 0 0,0 0 0 0 0,1 1 0 0 0,-1 0 0 0 0,1 0 1 0 0,-1 0-1 0 0,0 1 0 0 0,1 0 0 0 0,10 4 0 0 0,-16-5 7 0 0,-1 2-10 0 0,2 0-246 0 0,-1 1-1 0 0,1-1 1 0 0,-1 1-1 0 0,0 0 1 0 0,0 0-1 0 0,-1 0 1 0 0,1 0-1 0 0,2 5 1 0 0,-6-3 54 0 0,0-2-83 0 0,-1 0-1 0 0,0 0 0 0 0,-1 0 1 0 0,-6 5-1 0 0,6-6-8 0 0,0 1 0 0 0,1 1 0 0 0,-1-1 0 0 0,1 1-1 0 0,-6 6 1 0 0,-14 30 143 0 0,17-26-82 0 0,-17 22 0 0 0,-7 3 59 0 0,-3-1-1 0 0,-47 43 1 0 0,-84 58 249 0 0,110-97-158 0 0,-60 49 422 0 0,34-32 378 0 0,1 1 1567 0 0,37-28 944 0 0,65-43-727 0 0,-5 0-2525 0 0,2 1 0 0 0,38-14 0 0 0,-20 8-224 0 0,194-74 237 0 0,-187 71-160 0 0,351-167 1705 0 0,-346 160-1711 0 0,62-24-1 0 0,-28 11-88 0 0,12-5-26 0 0,-85 40-30 0 0,129-50-41 0 0,-131 50-54 0 0,-2 2-67 0 0,0-1-1 0 0,-1 0 0 0 0,1 0 0 0 0,-1-1 0 0 0,0 1 1 0 0,8-8-1 0 0,-13 10-22 0 0,0 0 1 0 0,-1 1 0 0 0,1-1-1 0 0,0 0 1 0 0,-1 0-1 0 0,1 0 1 0 0,-1 0 0 0 0,0 0-1 0 0,1 0 1 0 0,-1 0 0 0 0,0 0-1 0 0,1 0 1 0 0,-1 0-1 0 0,0-2 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4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26 2615 0 0,'3'-1'194'0'0,"95"-23"2723"0"0,-95 24-2330 0 0,0-1-62 0 0,29 2 3758 0 0,-31 10-1984 0 0,0-10-2116 0 0,-1 0 1 0 0,0 0 0 0 0,0 0 0 0 0,0 0-1 0 0,1 0 1 0 0,-1 0 0 0 0,0 0-1 0 0,0 0 1 0 0,0 0 0 0 0,-1 0-1 0 0,1 0 1 0 0,0 0 0 0 0,0 0 0 0 0,0 0-1 0 0,-1 0 1 0 0,1-1 0 0 0,0 1-1 0 0,-1 0 1 0 0,1 0 0 0 0,-1 0-1 0 0,1 0 1 0 0,-1 0 0 0 0,0 0 0 0 0,-8 8 1114 0 0,-1 0 0 0 0,-18 12 0 0 0,9-7-466 0 0,11-8-685 0 0,-1 0-1 0 0,1-1 1 0 0,-1 0-1 0 0,-1-1 1 0 0,1 0-1 0 0,-12 4 0 0 0,19-8-1142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9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5903 0 0,'30'217'1787'0'0,"1"151"5613"0"0,-32 4-2453 0 0,1-348-4804 0 0,1 0 1 0 0,5 32 0 0 0,4-15-6206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0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4199 0 0,'2'2'326'0'0,"1"2"-275"0"0,1 1 1 0 0,-1-1-1 0 0,0 1 1 0 0,0 0 0 0 0,-1 0-1 0 0,1 0 1 0 0,-1 0-1 0 0,2 7 1 0 0,12 51 2348 0 0,-12-42-1242 0 0,37 185 5444 0 0,-7 108-912 0 0,-19 369 3142 0 0,-15-666-8691 0 0,1 112 813 0 0,19 129-1 0 0,-19-246-1208 0 0,1 1 0 0 0,1 0 1 0 0,0-1-1 0 0,0 1 0 0 0,1-1 0 0 0,1 0 0 0 0,0-1 1 0 0,12 19-1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1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882 0 6679 0 0,'-81'392'2239'0'0,"-46"-2"4536"0"0,89-298-4834 0 0,-64 113 1 0 0,-67 77 496 0 0,31-77-993 0 0,40-62-397 0 0,-14 19-1009 0 0,96-142-2275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1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5439 0 0,'18'14'374'0'0,"1"-1"0"0"0,1-1-1 0 0,30 13 1 0 0,27 8 3396 0 0,-70-30-3211 0 0,182 70 8209 0 0,-96-27-5883 0 0,-40-18-1871 0 0,-43-21-910 0 0,1 0 0 0 0,0-1 0 0 0,1-1 0 0 0,-1 0 0 0 0,19 5 0 0 0,0-5-486 0 0,-12-3-5949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1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1951 0 0,'3'-1'147'0'0,"150"-69"5871"0"0,10 12 1551 0 0,-100 36-7575 0 0,-33 14-4323 0 0,-15 5-550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2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6415 0 0,'4'16'576'0'0,"-6"3"-464"0"0,-1 3-112 0 0,3 4 0 0 0,1-3 704 0 0,-1 3 128 0 0,-4-2 16 0 0,4 0 8 0 0,6 0-400 0 0,-1-2-72 0 0,-5-5-24 0 0,6 1 0 0 0,4-1-264 0 0,-2-2-96 0 0,-5-1 0 0 0,3-1-3168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2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47 913 3767 0 0,'0'0'291'0'0,"4"-2"-192"0"0,91-59 6662 0 0,39-21 312 0 0,-86 58-5738 0 0,0 2 0 0 0,1 2 0 0 0,1 2 0 0 0,1 3-1 0 0,0 1 1 0 0,75-8 0 0 0,-97 20-1026 0 0,-1 1 1 0 0,46 4-1 0 0,21 1 112 0 0,-81-4-443 0 0,0 0 0 0 0,0-1 0 0 0,0-1 0 0 0,0 0 0 0 0,0-1 0 0 0,20-7 0 0 0,-15 2-250 0 0,8-3-1985 0 0,-11 2-3661 0 0</inkml:trace>
  <inkml:trace contextRef="#ctx0" brushRef="#br0" timeOffset="1">1049 0 6271 0 0,'-38'73'1598'0'0,"23"-47"1425"0"0,-15 36-1 0 0,10-18 389 0 0,-50 81-1 0 0,16-34-1195 0 0,22-38-617 0 0,-74 92 1 0 0,42-62-547 0 0,-53 73 472 0 0,-49 67-583 0 0,-36 65-686 0 0,131-200-438 0 0,8-10-4146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5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6991 0 0,'0'11'221'0'0,"0"14"203"0"0,5 37 0 0 0,-4-55 0 0 0,0-1 0 0 0,0 1 1 0 0,1 0-1 0 0,0-1 0 0 0,0 1 1 0 0,1-1-1 0 0,0 0 0 0 0,0 1 1 0 0,0-2-1 0 0,7 9 0 0 0,-5-8-66 0 0,-1-1-1 0 0,2 0 1 0 0,-1 0-1 0 0,0 0 1 0 0,1-1-1 0 0,0 0 1 0 0,0 0-1 0 0,0 0 1 0 0,1-1-1 0 0,-1 0 1 0 0,1 0-1 0 0,0 0 0 0 0,0-1 1 0 0,0 0-1 0 0,0-1 1 0 0,0 0-1 0 0,8 1 1 0 0,2-1 95 0 0,0-1 1 0 0,-1 0-1 0 0,1-2 1 0 0,-1 0-1 0 0,1 0 1 0 0,-1-2-1 0 0,21-7 0 0 0,110-49 954 0 0,-52 19-820 0 0,89-43 1212 0 0,-135 61-1418 0 0,-48 22-499 0 0,0 1-5 0 0,1-1 1 0 0,-1 1-1 0 0,0-1 1 0 0,1 1-1 0 0,-1-1 0 0 0,0 0 1 0 0,0 0-1 0 0,0 0 0 0 0,0 0 1 0 0,1 0-1 0 0,-1 0 1 0 0,0 0-1 0 0,-1 0 0 0 0,1 0 1 0 0,0 0-1 0 0,0 0 0 0 0,1-2 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6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0 11575 0 0,'-16'26'1024'0'0,"-3"2"-816"0"0,-4 3-208 0 0,0 2 0 0 0,-3 4 888 0 0,1-1 136 0 0,-4-2 24 0 0,5-6 8 0 0,3-7-576 0 0,4-3-120 0 0,2-6-16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6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2159 0 0,'2'24'192'0'0,"-2"2"-192"0"0,0-1 0 0 0,0 2 0 0 0,-2 0 672 0 0,-3 2 104 0 0,2-2 24 0 0,3-1 0 0 0,-3-4-496 0 0,1-5-96 0 0,-1 3-16 0 0,3-3-8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2:30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3655 0 0,'0'0'320'0'0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5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3679 0 0,'46'94'1009'0'0,"-42"-86"-612"0"0,29 80 3857 0 0,-28-73-3315 0 0,20 84 4411 0 0,-20-72-4375 0 0,-2-8-181 0 0,0 1 0 0 0,-1 20 0 0 0,1 10 499 0 0,6 69 1177 0 0,-7-46-558 0 0,-2-71-1296 0 0,-2-1-517 0 0,1-1-91 0 0,0 0 1 0 0,0 0-1 0 0,0 0 0 0 0,0 0 0 0 0,1 0 1 0 0,-1 0-1 0 0,0 0 0 0 0,0 0 0 0 0,0 0 0 0 0,0 0 1 0 0,0 0-1 0 0,0-1 0 0 0,0 1 0 0 0,1 0 1 0 0,-1-1-1 0 0,0 1 0 0 0,0 0 0 0 0,0-1 1 0 0,-1 0-1 0 0,0-1 0 0 0,0 0-1 0 0,0 0 1 0 0,0-1 0 0 0,0 1-1 0 0,0 0 1 0 0,-2-4 0 0 0,-2-6-63 0 0,0 0 1 0 0,-5-13 0 0 0,8 18-13 0 0,-2-6 11 0 0,-4-8-289 0 0,1-1 1 0 0,1 0 0 0 0,-6-28 0 0 0,12 44 306 0 0,0-1-1 0 0,0 1 1 0 0,1-1-1 0 0,0 0 1 0 0,0 1-1 0 0,1-1 1 0 0,-1 1-1 0 0,1-1 1 0 0,1 1-1 0 0,-1 0 1 0 0,1-1-1 0 0,0 1 1 0 0,1 0-1 0 0,-1 0 1 0 0,1 0-1 0 0,6-8 0 0 0,-1 2 335 0 0,1 0-1 0 0,0 1 1 0 0,0 0-1 0 0,1 1 0 0 0,1-1 1 0 0,0 2-1 0 0,0 0 1 0 0,14-9-1 0 0,208-127 6500 0 0,-192 118-6789 0 0,-33 22 2 0 0,0-2 0 0 0,0 1-1 0 0,8-10 1 0 0,-10 10-8 0 0,6-7 0 0 0,-12 8 0 0 0,1 1 0 0 0,1-13-3060 0 0,-2 15 2389 0 0,0 1 0 0 0,0-1 0 0 0,0 0 0 0 0,-1 1 1 0 0,1-1-1 0 0,-1 0 0 0 0,1 1 0 0 0,-1-1 0 0 0,1 1 0 0 0,-1-1 0 0 0,0 1 0 0 0,0-1 0 0 0,0 1 0 0 0,-2-3 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6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1 5383 0 0,'3'30'408'0'0,"-1"0"1"0"0,-3 37-1 0 0,-9 61 2740 0 0,6-90-1909 0 0,-2 12 1059 0 0,-21 79-1 0 0,-25 47 828 0 0,22-81-2050 0 0,-17 42 280 0 0,-3 9-192 0 0,37-103-1036 0 0,7-27-108 0 0,1 1 0 0 0,0 0 1 0 0,2 0-1 0 0,-3 24 0 0 0,5-35 168 0 0,1-2-1510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7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4607 0 0,'20'-3'408'0'0,"-3"-1"-328"0"0,-1 3-80 0 0,1-1 0 0 0,1 2 480 0 0,0-1 72 0 0,-3-3 24 0 0,3 4 288 0 0,-2-1-624 0 0,-5 2-16 0 0,-1 3 64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7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5927 0 0,'62'99'1169'0'0,"-41"-66"698"0"0,0 0-1 0 0,19 44 0 0 0,-16-13 604 0 0,-13-34-1331 0 0,19 38 0 0 0,-28-64-1077 0 0,0-1 0 0 0,0 0 0 0 0,0 0 0 0 0,0 0 0 0 0,1 0 0 0 0,-1 0 0 0 0,1-1 0 0 0,0 1 0 0 0,0-1 0 0 0,0 1 0 0 0,5 2-1 0 0,-6-4-247 0 0,1 0 0 0 0,-1 0 0 0 0,1 0 0 0 0,-1 0 0 0 0,1-1 0 0 0,3 1 0 0 0,-3 0-519 0 0,0-1 0 0 0,-1 0 0 0 0,1 0 0 0 0,0 0 0 0 0,0-1 0 0 0,3 0 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7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0 584 3679 0 0,'25'-19'193'0'0,"0"2"0"0"0,30-15 0 0 0,29-19 1546 0 0,-28 10-224 0 0,1 0 1136 0 0,66-37 0 0 0,-69 48-479 0 0,2 3 1 0 0,110-38-1 0 0,-154 62-1886 0 0,-1 1 1 0 0,1 1-1 0 0,-1 0 0 0 0,1 1 0 0 0,22 1 1 0 0,-32 0-257 0 0,0-1 0 0 0,0 1 0 0 0,0 0 0 0 0,0 0 0 0 0,0 0 0 0 0,0 0 0 0 0,0 0 0 0 0,0 0 0 0 0,-1 0 0 0 0,1 0 0 0 0,0 1 0 0 0,-1-1 0 0 0,1 1 0 0 0,-1-1 0 0 0,0 1 0 0 0,1 0 0 0 0,-1-1 0 0 0,1 4 0 0 0,0-3 16 0 0,1 3-13 0 0,-1 0 0 0 0,1 0 0 0 0,-1 0 0 0 0,0 1 1 0 0,0-1-1 0 0,-1 0 0 0 0,1 1 0 0 0,-1 0 0 0 0,-1-1 1 0 0,1 1-1 0 0,-1-1 0 0 0,0 7 0 0 0,-1 11 94 0 0,-7 35-1 0 0,7-51-109 0 0,-11 49 90 0 0,-3-1 1 0 0,-1 0 0 0 0,-42 88-1 0 0,54-132-30 0 0,0 0 0 0 0,1 0 0 0 0,-3 15 0 0 0,2-1-2387 0 0</inkml:trace>
  <inkml:trace contextRef="#ctx0" brushRef="#br0" timeOffset="1">429 1 3223 0 0,'1'3'240'0'0,"32"125"4675"0"0,-22-83-2861 0 0,-4-18-627 0 0,3 29 0 0 0,26 410 6480 0 0,-46-257-5429 0 0,-18-2-439 0 0,1-41-444 0 0,-20 179 1095 0 0,43-288-2334 0 0,-2 14 349 0 0,4 0 0 0 0,7 86 0 0 0,-3-143-636 0 0,0 0 0 0 0,1 0 0 0 0,0 0 0 0 0,7 16 0 0 0,-9-27-145 0 0,1 1-1 0 0,0 0 1 0 0,-1-1-1 0 0,1 1 1 0 0,0-1-1 0 0,1 0 1 0 0,-1 0 0 0 0,1 0-1 0 0,-1 0 1 0 0,1 0-1 0 0,0 0 1 0 0,0-1-1 0 0,0 1 1 0 0,0-1-1 0 0,1 0 1 0 0,-1 0-1 0 0,0 0 1 0 0,1 0-1 0 0,6 2 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5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25135 0 0,'1'1'279'0'0,"-9"4"14"0"0,-36 16 362 0 0,39-15-244 0 0,6-3-80 0 0,10 1 134 0 0,-8-3-376 0 0,31 9 222 0 0,44 20 0 0 0,-29-8 103 0 0,50 25 275 0 0,-78-36-256 0 0,1 0 0 0 0,1-2 0 0 0,0 0 0 0 0,0-1 1 0 0,35 6-1 0 0,-34-10-112 0 0,1-2-156 0 0,-16-5-173 0 0,1 0 95 0 0,-7 2-68 0 0,-1 0 1 0 0,1 1-1 0 0,-1-1 0 0 0,0 0 1 0 0,1-1-1 0 0,-1 1 0 0 0,3-2 0 0 0,0 0 16 0 0,3-1-16 0 0,-5 2-9 0 0,17-15-8 0 0,14-15-2 0 0,-17 17 0 0 0,2 1 0 0 0,5-1 0 0 0,1-1 0 0 0,29-18 0 0 0,-44 28 0 0 0,1 1 0 0 0,-1 1 0 0 0,16-6 0 0 0,10-2 0 0 0,-33 11 0 0 0,-1 0 0 0 0,1 0 0 0 0,0 1 0 0 0,0-1 0 0 0,0 1 0 0 0,0-1 0 0 0,0 1 0 0 0,1 0 0 0 0,-1 0 0 0 0,0 1 0 0 0,0-1 0 0 0,0 0 0 0 0,0 1 0 0 0,0 0 0 0 0,0 0 0 0 0,-1 0 0 0 0,1 0 0 0 0,0 0 0 0 0,0 0 0 0 0,5 4 0 0 0,0 1 0 0 0,-4-3 0 0 0,-1-1 0 0 0,1 0 0 0 0,0 0 0 0 0,0 0 0 0 0,5 2 0 0 0,1 2 0 0 0,-9-2 0 0 0,-1-3 0 0 0,0 0 0 0 0,1 0 0 0 0,0 0 0 0 0,-1 0 0 0 0,1-1 0 0 0,0 1 0 0 0,0 0 0 0 0,-1 0 0 0 0,1-1 0 0 0,0 1 0 0 0,0 0 0 0 0,0-1 0 0 0,0 1 0 0 0,0-1 0 0 0,0 1 0 0 0,1-1 0 0 0,0 1 0 0 0,-1 0 0 0 0,0-1 0 0 0,0 1 0 0 0,1-1 0 0 0,-1 1 0 0 0,0 0 0 0 0,0 0 0 0 0,0 0 0 0 0,0 0 0 0 0,0 0 0 0 0,1 1 0 0 0,1 1 0 0 0,0 1 0 0 0,0-1 0 0 0,1 0 0 0 0,-1 0 0 0 0,1 0 0 0 0,-1 0 0 0 0,7 2 0 0 0,-4 2 0 0 0,-5-6 0 0 0,-1-1 0 0 0,1 1 0 0 0,-1 0 0 0 0,1 0 0 0 0,0-1 0 0 0,-1 1 0 0 0,1-1 0 0 0,0 1 0 0 0,-1-1 0 0 0,1 1 0 0 0,0-1 0 0 0,0 1 0 0 0,1 0 0 0 0,1 0 0 0 0,-2 0 0 0 0,0 0 0 0 0,1-1 0 0 0,-1 1 0 0 0,0-1 0 0 0,1 1 0 0 0,-1-1 0 0 0,0 1 0 0 0,1-1 0 0 0,-1 0 0 0 0,1 0 0 0 0,-1 0 0 0 0,3 0 0 0 0,4 1 0 0 0,-6-1 0 0 0,-1 0 0 0 0,1 0 0 0 0,-1 0 0 0 0,0 0 0 0 0,1 0 0 0 0,-1 0 0 0 0,1-1 0 0 0,-1 1 0 0 0,3-1 0 0 0,-1 0 0 0 0,-2 1 0 0 0,0-1 0 0 0,1 1 0 0 0,-1-1 0 0 0,0 1 0 0 0,1-1 0 0 0,-1 0 0 0 0,0 1 0 0 0,0-1 0 0 0,0 0 0 0 0,0 0 0 0 0,0 0 0 0 0,0 0 0 0 0,0 0 0 0 0,1-2 0 0 0,0 0 0 0 0,10-9 0 0 0,-10 8 0 0 0,-1 3 0 0 0,0 0 0 0 0,0-1 0 0 0,1 1 0 0 0,-1 0 0 0 0,0 0 0 0 0,0 0 0 0 0,1 0 0 0 0,-1 0 0 0 0,0 1 0 0 0,1-1 0 0 0,-1 0 0 0 0,3 0 0 0 0,51-24 0 0 0,-49 22 0 0 0,1-1 0 0 0,0 2 0 0 0,1-1 0 0 0,-1 1 0 0 0,0 0 0 0 0,1 0 0 0 0,-1 1 0 0 0,1 0 0 0 0,10 0 0 0 0,-8 1 0 0 0,5-1 0 0 0,0 1 0 0 0,-1 1 0 0 0,1 1 0 0 0,15 3 0 0 0,-5-1 0 0 0,147 15 0 0 0,-156-16 0 0 0,1 1 0 0 0,-1 1 0 0 0,19 9 0 0 0,27 7 0 0 0,105 20 0 0 0,-85-27 0 0 0,-41-8 0 0 0,2-4 0 0 0,-8-1 0 0 0,-1 2 0 0 0,59 15 0 0 0,-53-9 0 0 0,0-1 0 0 0,0-2 0 0 0,47 1 0 0 0,-1-11 0 0 0,-1 0 0 0 0,166 4 0 0 0,174 6 0 0 0,-274-7 0 0 0,40 1 0 0 0,5 22 0 0 0,-151-15 0 0 0,121 23 0 0 0,-98-19 0 0 0,98 13 0 0 0,-137-20 0 0 0,-17-2 0 0 0,0-1 0 0 0,0 0 0 0 0,18-1 0 0 0,16-2 0 0 0,50 3 0 0 0,-64 1 0 0 0,-2-3 0 0 0,-1-2 0 0 0,1 0 0 0 0,37-11 0 0 0,-39 9 0 0 0,23-7 0 0 0,-27 6 0 0 0,0 1 0 0 0,40-3 0 0 0,-26 4 0 0 0,1-1 0 0 0,-2-3 0 0 0,49-14 0 0 0,25-6 0 0 0,-26 12 0 0 0,148-11 0 0 0,-50 36 0 0 0,-49-1 0 0 0,68-7 0 0 0,-45-5 0 0 0,-89-1 0 0 0,118-26 0 0 0,-76 10 0 0 0,-52 11 0 0 0,1 2 0 0 0,1 3 0 0 0,-1 3 0 0 0,61 5 0 0 0,-17 5 0 0 0,127-8 0 0 0,-160-3 0 0 0,0 3 0 0 0,127 17 0 0 0,-110-1-344 0 0,122 15-1345 0 0,-200-30 1353 0 0,-1-1 1 0 0,0 0-1 0 0,14-2 1 0 0,-19 2-837 0 0,1-1 0 0 0,-1 0 1 0 0,0 0-1 0 0,0 0 0 0 0,1-1 1 0 0,4-2-1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7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2959 0 0,'1'6'39'0'0,"1"-1"0"0"0,-1 1-1 0 0,0-1 1 0 0,0 1-1 0 0,-1-1 1 0 0,0 1-1 0 0,0 5 1 0 0,1 16 934 0 0,3 59 3731 0 0,-3-35-1987 0 0,-2-38-1801 0 0,2 1 1 0 0,-1-1-1 0 0,5 23 0 0 0,-2-26-413 0 0,0-1 0 0 0,0 0-1 0 0,1 1 1 0 0,6 10 0 0 0,-9-19-303 0 0,1 2-8 0 0,9 4-34 0 0,-10-6-374 0 0,1-1 0 0 0,-1 0 0 0 0,1 0 0 0 0,-1-1 0 0 0,1 1 0 0 0,-1 0 0 0 0,0 0 0 0 0,1-1 1 0 0,-1 1-1 0 0,0-1 0 0 0,1 1 0 0 0,-1-1 0 0 0,0 1 0 0 0,3-3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7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3567 0 0,'15'111'579'0'0,"6"45"4281"0"0,-13-115-1615 0 0,22 69-1 0 0,-28-102-2904 0 0,2-1 0 0 0,-1 1 0 0 0,1-1 0 0 0,0 1 0 0 0,5 6 0 0 0,-8-13-274 0 0,0 1-1 0 0,1 0 0 0 0,-1-1 1 0 0,1 0-1 0 0,-1 1 1 0 0,1-1-1 0 0,-1 0 0 0 0,1 0 1 0 0,0 0-1 0 0,0 0 0 0 0,3 2 1 0 0,-4-3-18 0 0,0 0 1 0 0,0 0-1 0 0,0 0 1 0 0,1 0-1 0 0,-1 0 1 0 0,0 0-1 0 0,0 0 1 0 0,0 0-1 0 0,1 0 1 0 0,-1 0 0 0 0,0 0-1 0 0,0-1 1 0 0,0 1-1 0 0,0-1 1 0 0,1 1-1 0 0,-1-1 1 0 0,0 1-1 0 0,0-1 1 0 0,0 0-1 0 0,0 1 1 0 0,1-2-1 0 0,1-1 31 0 0,0 0-1 0 0,0-1 1 0 0,-1 1-1 0 0,1 0 1 0 0,-1-1-1 0 0,0 1 1 0 0,0-1-1 0 0,0 0 1 0 0,0 0-1 0 0,-1 0 1 0 0,2-4-1 0 0,2-10-1113 0 0,2-22 1 0 0,-4 23-2625 0 0,0-1-2615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8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3367 0 0,'22'-5'1220'0'0,"-1"0"0"0"0,0-2 0 0 0,29-12 0 0 0,1-1 1972 0 0,80-36 2129 0 0,-47 13-9662 0 0,-66 34-991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8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0,'2'2'332'0'0,"3"8"-42"0"0,1 1 0 0 0,-2 0 0 0 0,0 0-1 0 0,6 22 1 0 0,6 53 2934 0 0,-13-74-2934 0 0,2 32 1649 0 0,0 0 0 0 0,-4 69 0 0 0,-1-46 1028 0 0,1-68-2944 0 0,0-1 0 0 0,0 1 0 0 0,0-1 0 0 0,-1 0 0 0 0,1 1-1 0 0,0-1 1 0 0,-1 0 0 0 0,1 1 0 0 0,0-3 0 0 0,33-143-2731 0 0,-25 116 2011 0 0,-5 20 321 0 0,-1 0 1 0 0,3-16-1 0 0,-5 22 233 0 0,0 0 0 0 0,1 0-1 0 0,-1 0 1 0 0,4-6 0 0 0,3-12-429 0 0,-5 15 334 0 0,-2 6 106 0 0,1 3-86 0 0,1 0 262 0 0,0 0 0 0 0,0 0 0 0 0,0 1 0 0 0,-1 0 0 0 0,1-1 0 0 0,0 1 0 0 0,-1 0 0 0 0,1 0 0 0 0,-1 0-1 0 0,0 1 1 0 0,1-1 0 0 0,-1 1 0 0 0,0-1 0 0 0,3 6 0 0 0,2 6 450 0 0,0 0 0 0 0,5 15-1 0 0,7 13 963 0 0,-14-34-936 0 0,0 1-1 0 0,0-1 0 0 0,1 0 0 0 0,13 14 0 0 0,-15-19-375 0 0,0 0-1 0 0,0 1 0 0 0,0-1 0 0 0,1-1 0 0 0,-1 1 1 0 0,1-1-1 0 0,-1 1 0 0 0,1-1 0 0 0,0-1 0 0 0,0 1 1 0 0,6 1-1 0 0,-6-2-18 0 0,0 0 0 0 0,0-1 0 0 0,0 1 0 0 0,-1-1 0 0 0,1 0 0 0 0,0 0 0 0 0,0 0 0 0 0,0-1 1 0 0,0 0-1 0 0,0 0 0 0 0,0 0 0 0 0,-1 0 0 0 0,1-1 0 0 0,0 0 0 0 0,-1 0 0 0 0,1 0 0 0 0,-1 0 0 0 0,0-1 0 0 0,0 0 0 0 0,0 0 0 0 0,0 0 0 0 0,0 0 1 0 0,-1 0-1 0 0,1-1 0 0 0,-1 0 0 0 0,0 0 0 0 0,0 0 0 0 0,-1 0 0 0 0,1 0 0 0 0,3-9 0 0 0,-2 5-33 0 0,-1 1 0 0 0,0-1 0 0 0,0 0 0 0 0,-1 0 0 0 0,0 0 0 0 0,-1-1 0 0 0,0 1 0 0 0,0 0 0 0 0,0 0 0 0 0,-2-17 0 0 0,0 17-66 0 0,0 0 0 0 0,-1 1 1 0 0,0-1-1 0 0,0 1 0 0 0,0-1 0 0 0,-6-9 0 0 0,7 14-17 0 0,0 1-1 0 0,-1-1 0 0 0,1 1 1 0 0,-1 0-1 0 0,0 0 0 0 0,1-1 1 0 0,-1 1-1 0 0,0 0 0 0 0,-1 1 1 0 0,1-1-1 0 0,0 0 0 0 0,0 1 1 0 0,-1-1-1 0 0,1 1 0 0 0,-1 0 1 0 0,1-1-1 0 0,-1 1 0 0 0,0 0 1 0 0,1 1-1 0 0,-1-1 0 0 0,-4 0 1 0 0,4 1-15 0 0,0 0-1 0 0,0 0 1 0 0,0 1 0 0 0,1-1 0 0 0,-1 1 0 0 0,0 0-1 0 0,0 0 1 0 0,1 0 0 0 0,-1 0 0 0 0,1 0-1 0 0,-1 1 1 0 0,1-1 0 0 0,-1 1 0 0 0,1 0 0 0 0,-4 3-1 0 0,-2 2-11 0 0,0 1 0 0 0,-11 15-1 0 0,15-17 30 0 0,-1 0-1 0 0,2 0 0 0 0,-1 1 1 0 0,1-1-1 0 0,0 1 1 0 0,0 0-1 0 0,1 0 0 0 0,0 0 1 0 0,0 0-1 0 0,0 1 1 0 0,1-1-1 0 0,0 0 1 0 0,1 1-1 0 0,0-1 0 0 0,0 1 1 0 0,0-1-1 0 0,1 0 1 0 0,0 1-1 0 0,1-1 0 0 0,-1 0 1 0 0,2 0-1 0 0,-1 0 1 0 0,1 0-1 0 0,0 0 1 0 0,0 0-1 0 0,8 11 0 0 0,-3-6 114 0 0,-6-7 23 0 0,1-1 0 0 0,-1 0-1 0 0,1 0 1 0 0,0 0 0 0 0,0-1 0 0 0,0 1 0 0 0,0-1 0 0 0,1 1 0 0 0,0-1 0 0 0,-1 0-1 0 0,1 0 1 0 0,0-1 0 0 0,0 1 0 0 0,1-1 0 0 0,4 2 0 0 0,1-1-109 0 0,0 0 0 0 0,1 0 0 0 0,-1-1 1 0 0,1-1-1 0 0,-1 0 0 0 0,1 0 0 0 0,0-1 1 0 0,-1 0-1 0 0,1-1 0 0 0,0 0 0 0 0,-1-1 1 0 0,1 0-1 0 0,-1-1 0 0 0,0 0 0 0 0,14-6 1 0 0,-4 2-6932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9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2303 0 0,'1'1'34'0'0,"3"2"27"0"0,-1 1-1 0 0,0 0 1 0 0,0 0 0 0 0,-1 0-1 0 0,5 7 1 0 0,14 86 8484 0 0,-9 3-3718 0 0,-6-22-2126 0 0,-4-69-2319 0 0,-1-3-1279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5:45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3247 0 0,'30'150'3666'0'0,"-14"-33"3745"0"0,-3-16-1617 0 0,-4-6-2178 0 0,-5-34-2088 0 0,-5-60-1497 0 0,1 0 1 0 0,0 0-1 0 0,0 1 0 0 0,-1-1 1 0 0,1 0-1 0 0,-1 0 0 0 0,1 0 1 0 0,-1 1-1 0 0,1-1 1 0 0,-1 0-1 0 0,0 0 0 0 0,1 0 1 0 0,-1 0-1 0 0,0 0 1 0 0,0 0-1 0 0,0 0 0 0 0,0-1 1 0 0,0 1-1 0 0,0 0 0 0 0,0 0 1 0 0,0-1-1 0 0,0 1 1 0 0,0-1-1 0 0,0 1 0 0 0,-2 0 1 0 0,2-1-26 0 0,0 1 0 0 0,0-1 0 0 0,-1 0 1 0 0,1 1-1 0 0,0-1 0 0 0,-1 0 0 0 0,1 0 0 0 0,0 0 1 0 0,-1 0-1 0 0,1 0 0 0 0,0 0 0 0 0,-1-1 0 0 0,1 1 1 0 0,0 0-1 0 0,-1-1 0 0 0,1 1 0 0 0,0-1 0 0 0,0 1 1 0 0,-1-1-1 0 0,1 1 0 0 0,0-1 0 0 0,0 0 0 0 0,0 0 1 0 0,0 0-1 0 0,0 0 0 0 0,0 1 0 0 0,0-1 0 0 0,0 0 1 0 0,0-1-1 0 0,1 1 0 0 0,-1 0 0 0 0,0 0 0 0 0,1 0 1 0 0,-1 0-1 0 0,1-1 0 0 0,-1 1 0 0 0,0-2 0 0 0,0-1 10 0 0,0 1 0 0 0,0-1 0 0 0,0 0 0 0 0,0 0-1 0 0,1 1 1 0 0,-1-1 0 0 0,1 0 0 0 0,0 0 0 0 0,0 0-1 0 0,1 0 1 0 0,1-7 0 0 0,-2 10-19 0 0,0-1 0 0 0,0 1-1 0 0,1-1 1 0 0,-1 1 0 0 0,1 0 0 0 0,-1-1 0 0 0,1 1-1 0 0,0 0 1 0 0,0-1 0 0 0,0 1 0 0 0,-1 0-1 0 0,1 0 1 0 0,0 0 0 0 0,0-1 0 0 0,0 1 0 0 0,1 0-1 0 0,-1 0 1 0 0,0 1 0 0 0,0-1 0 0 0,3-1-1 0 0,1-2-8 0 0,0 0 12 0 0,-3 3 0 0 0,0-1 0 0 0,0 1 0 0 0,-1 0 0 0 0,1 0 0 0 0,0-1 0 0 0,0 1 0 0 0,0 1 0 0 0,0-1 0 0 0,1 0 0 0 0,3 0 0 0 0,15-7 0 0 0,-11 5 81 0 0,1-1 0 0 0,-1 2 0 0 0,1 0 0 0 0,0 0 0 0 0,20 0-1 0 0,-29 2 368 0 0,-4 27-157 0 0,-1-21-234 0 0,0-1 0 0 0,0 1 0 0 0,-1 0 0 0 0,0-1 0 0 0,0 0 0 0 0,-8 9 0 0 0,-3 3 88 0 0,-69 79 283 0 0,31-37-64 0 0,49-55-295 0 0,0 0 1 0 0,1 1-1 0 0,-1 0 0 0 0,-2 5 1 0 0,6-9-42 0 0,0-1 1 0 0,0 1 0 0 0,0 0-1 0 0,0-1 1 0 0,-1 1 0 0 0,1-1 0 0 0,0 1-1 0 0,0 0 1 0 0,0-1 0 0 0,0 1-1 0 0,1-1 1 0 0,-1 1 0 0 0,0 0-1 0 0,0-1 1 0 0,0 1 0 0 0,0-1-1 0 0,1 1 1 0 0,-1 0 0 0 0,0-1 0 0 0,0 1-1 0 0,1-1 1 0 0,-1 1 0 0 0,0-1-1 0 0,1 1 1 0 0,-1-1 0 0 0,1 0-1 0 0,-1 1 1 0 0,1-1 0 0 0,-1 1-1 0 0,1-1 1 0 0,-1 0 0 0 0,1 1 0 0 0,-1-1-1 0 0,1 0 1 0 0,-1 0 0 0 0,1 1-1 0 0,-1-1 1 0 0,1 0 0 0 0,0 0-1 0 0,0 0 1 0 0,3 2 56 0 0,0-2-1 0 0,-1 1 1 0 0,1 0-1 0 0,0-1 1 0 0,4 1 0 0 0,15-3 131 0 0,0-1 1 0 0,0-1-1 0 0,0-1 1 0 0,22-8 0 0 0,-26 7-135 0 0,16-5 36 0 0,-1-2-1 0 0,-1-1 1 0 0,0-1-1 0 0,54-35 1 0 0,181-104-118 0 0,-257 149-704 0 0,-1 1 1 0 0,12-4-1 0 0,-16 7-449 0 0,0 0 0 0 0,0 0 1 0 0,0 0-1 0 0,0 0 0 0 0,9 1 0 0 0,11 4-9043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9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2527 0 0,'1'2'187'0'0,"7"13"-54"0"0,-7-14 358 0 0,0 1 140 0 0,7 12 35 0 0,0 0 0 0 0,-1 1 0 0 0,-1 0 0 0 0,0 1 1 0 0,-1-1-1 0 0,-1 1 0 0 0,5 31 0 0 0,-4 2 1293 0 0,-1 68-1 0 0,-5-99-1146 0 0,-1 3 1165 0 0,4-16-846 0 0,1-9-59 0 0,7-13-904 0 0,-1 0 0 0 0,-1 0 0 0 0,8-23 0 0 0,29-112 416 0 0,-33 116-584 0 0,-12 36 0 0 0,0 0 0 0 0,0 0 0 0 0,1-1 0 0 0,-1 1 0 0 0,0 0 0 0 0,0 0 0 0 0,0 0 0 0 0,0-1 0 0 0,0 1 0 0 0,0 0 0 0 0,0 0 0 0 0,0 0 0 0 0,0-1 0 0 0,1 1 0 0 0,-1 0 0 0 0,0 0 0 0 0,0 0 0 0 0,0 0 0 0 0,0-1 0 0 0,1 1 0 0 0,-1 0 0 0 0,0 0 0 0 0,0 0 0 0 0,0 0 0 0 0,1 0 0 0 0,-1 0 0 0 0,0 0 0 0 0,0 0 0 0 0,1-1 0 0 0,-1 1 0 0 0,0 0 0 0 0,0 0 0 0 0,0 0 0 0 0,1 0 0 0 0,-1 0 0 0 0,0 0 0 0 0,0 0 0 0 0,1 0 0 0 0,-1 0 0 0 0,0 1 0 0 0,0-1 0 0 0,1 0 0 0 0,-1 0 0 0 0,0 0 0 0 0,0 0 0 0 0,0 0 0 0 0,1 0 0 0 0,-1 0 0 0 0,0 0 0 0 0,0 1 0 0 0,1-1 0 0 0,5 7 12 0 0,-6-7-10 0 0,2 3 17 0 0,0 0 1 0 0,-1 1 0 0 0,1-1 0 0 0,-1 1 0 0 0,1-1 0 0 0,0 7 0 0 0,4 6 185 0 0,-1-2 281 0 0,6 29 0 0 0,-8-27 248 0 0,10 25-1 0 0,-8-29-239 0 0,0 0-1 0 0,10 16 0 0 0,-13-25-462 0 0,0 0 1 0 0,0 0-1 0 0,1 0 1 0 0,-1 0-1 0 0,1 0 1 0 0,0 0 0 0 0,-1-1-1 0 0,1 1 1 0 0,0-1-1 0 0,1 0 1 0 0,-1 0-1 0 0,6 3 1 0 0,1-1-1796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9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99 2471 0 0,'1'2'187'0'0,"9"8"868"0"0,-1 1-1 0 0,0 1 1 0 0,-1 0-1 0 0,0 0 1 0 0,9 19 0 0 0,25 70 3361 0 0,-25-57-2141 0 0,-14-38-1875 0 0,0 0 0 0 0,1 0 1 0 0,-1-1-1 0 0,2 1 1 0 0,6 6-1 0 0,-11-11-356 0 0,1-1 0 0 0,0 0-1 0 0,-1 0 1 0 0,1 0 0 0 0,-1 0-1 0 0,1 0 1 0 0,-1 0 0 0 0,1 0-1 0 0,-1 0 1 0 0,1 0 0 0 0,-1 0-1 0 0,1 0 1 0 0,-1 0 0 0 0,1 0-1 0 0,-1 0 1 0 0,1 0 0 0 0,0 0-1 0 0,-1-1 1 0 0,1 1 0 0 0,-1 0-1 0 0,0 0 1 0 0,1-1 0 0 0,-1 1-1 0 0,1-1 1 0 0,11-7 128 0 0,-7 3-124 0 0,-1 0-1 0 0,0 0 0 0 0,0 0 1 0 0,0-1-1 0 0,0 1 1 0 0,-1-1-1 0 0,0 0 1 0 0,0 0-1 0 0,-1 0 0 0 0,2-7 1 0 0,3-11 84 0 0,4-34 1 0 0,-6 28-25 0 0,15-99 218 0 0,-14 74-6751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0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82 282 3887 0 0,'0'0'298'0'0,"2"-1"-198"0"0,6-6 367 0 0,0-1 1 0 0,0 0 0 0 0,-1-1 0 0 0,0 0-1 0 0,-1 0 1 0 0,0 0 0 0 0,0-1-1 0 0,5-11 1 0 0,-5 9-204 0 0,-1-1 1 0 0,-1 0-1 0 0,0 1 0 0 0,-1-1 0 0 0,0 0 0 0 0,2-22 0 0 0,-5 31-203 0 0,0-1 1 0 0,0 1-1 0 0,0 0 0 0 0,-1 0 0 0 0,1 0 0 0 0,-1-1 0 0 0,0 1 0 0 0,0 0 0 0 0,-2-5 0 0 0,2 7-26 0 0,0 0 0 0 0,0 0 0 0 0,-1 1 1 0 0,1-1-1 0 0,0 0 0 0 0,0 1 0 0 0,-1 0 0 0 0,1-1 0 0 0,-1 1 0 0 0,0 0 0 0 0,1-1 0 0 0,-1 1 0 0 0,0 0 0 0 0,1 0 0 0 0,-1 0 0 0 0,0 1 1 0 0,0-1-1 0 0,0 0 0 0 0,0 1 0 0 0,0-1 0 0 0,-3 1 0 0 0,-9-3 108 0 0,13 2-123 0 0,-1 1-1 0 0,0-1 0 0 0,0 0 0 0 0,0 1 1 0 0,0 0-1 0 0,0 0 0 0 0,0-1 0 0 0,0 1 1 0 0,0 0-1 0 0,0 0 0 0 0,0 1 1 0 0,0-1-1 0 0,0 0 0 0 0,0 1 0 0 0,0-1 1 0 0,0 1-1 0 0,0 0 0 0 0,1-1 1 0 0,-1 1-1 0 0,0 0 0 0 0,0 0 0 0 0,1 0 1 0 0,-1 1-1 0 0,-2 1 0 0 0,-4 6 79 0 0,1-1-1 0 0,0 1 0 0 0,0 1 1 0 0,1 0-1 0 0,1-1 1 0 0,-1 2-1 0 0,2-1 0 0 0,-1 1 1 0 0,1-1-1 0 0,1 1 0 0 0,0 0 1 0 0,1 0-1 0 0,0 1 0 0 0,-1 10 1 0 0,2-8 421 0 0,1 0 0 0 0,0 0 1 0 0,1-1-1 0 0,1 1 0 0 0,0 0 1 0 0,0-1-1 0 0,2 1 0 0 0,0-1 0 0 0,0 0 1 0 0,1 0-1 0 0,9 16 0 0 0,-12-25-340 0 0,1 0 0 0 0,0 0 0 0 0,0 0 0 0 0,0 0-1 0 0,0 0 1 0 0,1-1 0 0 0,0 1 0 0 0,-1-1 0 0 0,1 0 0 0 0,1 0-1 0 0,-1-1 1 0 0,0 1 0 0 0,0-1 0 0 0,1 0 0 0 0,0 0 0 0 0,5 1 0 0 0,-4-1-135 0 0,1-1 1 0 0,0 1-1 0 0,-1-2 1 0 0,1 1 0 0 0,0-1-1 0 0,0 0 1 0 0,-1 0 0 0 0,1-1-1 0 0,0 0 1 0 0,0 0 0 0 0,8-3-1 0 0,11-5-2335 0 0,-8 2-4106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0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3711 0 0,'3'7'45'0'0,"0"0"-1"0"0,-1 0 1 0 0,0 0-1 0 0,0 0 1 0 0,-1 0 0 0 0,1 11-1 0 0,0 47 2552 0 0,-2-16 1432 0 0,5 6 404 0 0,-5-55-4314 0 0,0 0-1 0 0,0 1 1 0 0,0-1-1 0 0,0 1 0 0 0,0-1 1 0 0,0 0-1 0 0,0 1 1 0 0,0-1-1 0 0,0 1 0 0 0,0-1 1 0 0,0 0-1 0 0,0 1 1 0 0,1-1-1 0 0,-1 0 1 0 0,0 1-1 0 0,0-1 0 0 0,0 0 1 0 0,1 1-1 0 0,-1-1 1 0 0,0 0-1 0 0,0 0 1 0 0,1 1-1 0 0,-1-1 0 0 0,0 0 1 0 0,1 0-1 0 0,-1 1 1 0 0,0-1-1 0 0,1 0 1 0 0,-1 0-1 0 0,1 0-78 0 0,-1 0-1 0 0,1 0 1 0 0,-1 0-1 0 0,1 0 1 0 0,-1-1 0 0 0,1 1-1 0 0,-1 0 1 0 0,1-1 0 0 0,-1 1-1 0 0,1 0 1 0 0,-1-1 0 0 0,1 1-1 0 0,-1 0 1 0 0,0-1-1 0 0,1 1 1 0 0,0-1 0 0 0,12-21-280 0 0,-6 1 485 0 0,-2 1 0 0 0,0-1-1 0 0,-1 0 1 0 0,2-23 0 0 0,0-2 1207 0 0,-5 32-785 0 0,0 8-397 0 0,-1 0 1 0 0,1 0-1 0 0,1 0 0 0 0,2-8 0 0 0,-4 13-360 0 0,0 1 0 0 0,1-1 0 0 0,-1 0 0 0 0,1 1 0 0 0,-1-1 0 0 0,1 0-1 0 0,-1 1 1 0 0,1-1 0 0 0,0 1 0 0 0,-1-1 0 0 0,1 0 0 0 0,0 1 0 0 0,-1 0-1 0 0,1-1 1 0 0,1 0 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1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5959 0 0,'-1'28'926'0'0,"-1"-20"574"0"0,2 0-1 0 0,-1-1 1 0 0,1 1 0 0 0,1 9 0 0 0,-1-15-1162 0 0,0 1 1 0 0,1-1 0 0 0,-1 0-1 0 0,1 0 1 0 0,0 1 0 0 0,-1-1-1 0 0,1 0 1 0 0,0 0 0 0 0,0 0-1 0 0,0 0 1 0 0,1 0-1 0 0,-1 0 1 0 0,0 0 0 0 0,1-1-1 0 0,0 1 1 0 0,-1 0 0 0 0,1-1-1 0 0,0 1 1 0 0,2 1 0 0 0,22 12 925 0 0,-14-6-696 0 0,1-2 1 0 0,1 1 0 0 0,26 9-1 0 0,-37-16-522 0 0,0 1 0 0 0,0 0 0 0 0,0 0 0 0 0,0 0-1 0 0,0 0 1 0 0,0 1 0 0 0,-1-1 0 0 0,1 1 0 0 0,-1-1 0 0 0,1 1 0 0 0,-1 0 0 0 0,0 0-1 0 0,0 0 1 0 0,2 5 0 0 0,-4-7 50 0 0,-1 15 425 0 0,0-11-393 0 0,0 0 0 0 0,-1-1 0 0 0,1 1 0 0 0,-1-1 0 0 0,0 1 0 0 0,0-1 0 0 0,-1 0 0 0 0,1 0 0 0 0,-1 0 0 0 0,0 0 1 0 0,-3 3-1 0 0,-2 2 136 0 0,0 0 0 0 0,-1-1 0 0 0,-14 10 1 0 0,16-12-197 0 0,3-3-50 0 0,0 0-1 0 0,0-1 1 0 0,0 1 0 0 0,-1-1 0 0 0,-8 4-1 0 0,-9-1-4266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1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75 284 4863 0 0,'2'-1'375'0'0,"2"-4"-302"0"0,-1 1-1 0 0,1-1 0 0 0,-1 0 1 0 0,0 0-1 0 0,2-7 1 0 0,-2 6 679 0 0,1 0 0 0 0,-1 0 0 0 0,1 0 0 0 0,7-8 0 0 0,-4 4-1 0 0,0 0 0 0 0,0 0 0 0 0,-1 0 1 0 0,0-1-1 0 0,0 0 0 0 0,-2 0 0 0 0,1 0 0 0 0,-1-1 1 0 0,-1 1-1 0 0,0-1 0 0 0,1-15 0 0 0,-3 23-560 0 0,-1-1 0 0 0,0 1 0 0 0,0 0 0 0 0,0-1 0 0 0,0 1 0 0 0,-1 0 0 0 0,-1-5 0 0 0,2 8-142 0 0,0 0-1 0 0,0-1 1 0 0,-1 1-1 0 0,1 0 1 0 0,-1 0 0 0 0,1 0-1 0 0,-1 0 1 0 0,1 0 0 0 0,-1 0-1 0 0,0 0 1 0 0,1 0-1 0 0,-1 0 1 0 0,0 0 0 0 0,0 0-1 0 0,0 1 1 0 0,0-1 0 0 0,0 0-1 0 0,1 0 1 0 0,-1 1 0 0 0,-1-1-1 0 0,1 1 1 0 0,0-1-1 0 0,0 1 1 0 0,0-1 0 0 0,0 1-1 0 0,0 0 1 0 0,0-1 0 0 0,-1 1-1 0 0,-1 0 1 0 0,-1 0 1 0 0,-1-1 1 0 0,1 2-1 0 0,0-1 0 0 0,-1 0 1 0 0,1 1-1 0 0,0 0 1 0 0,0 0-1 0 0,-1 0 1 0 0,1 1-1 0 0,0-1 0 0 0,0 1 1 0 0,0 0-1 0 0,1 0 1 0 0,-1 0-1 0 0,0 1 0 0 0,1-1 1 0 0,-1 1-1 0 0,1 0 1 0 0,0 0-1 0 0,0 0 0 0 0,0 0 1 0 0,1 1-1 0 0,-1-1 1 0 0,1 1-1 0 0,-4 7 0 0 0,-5 10 311 0 0,2-1 0 0 0,1 1-1 0 0,0 0 1 0 0,2 1 0 0 0,-8 44-1 0 0,13-58-114 0 0,-1 1-1 0 0,2-1 0 0 0,-1 1 0 0 0,1-1 0 0 0,1 1 0 0 0,0 0 0 0 0,0-1 0 0 0,0 1 0 0 0,1-1 1 0 0,0 0-1 0 0,1 0 0 0 0,0 0 0 0 0,0 0 0 0 0,1 0 0 0 0,0 0 0 0 0,0-1 0 0 0,11 14 0 0 0,-13-19-115 0 0,0 0 0 0 0,1-1 0 0 0,-1 1 0 0 0,0-1 0 0 0,1 1-1 0 0,-1-1 1 0 0,1 0 0 0 0,0 0 0 0 0,-1 0 0 0 0,1 0 0 0 0,5 0-1 0 0,-3 0 6 0 0,-1 0 0 0 0,1-1-1 0 0,0 0 1 0 0,0 1-1 0 0,0-2 1 0 0,6 0-1 0 0,-1-1 83 0 0,0-2-1 0 0,-1 0 0 0 0,1 0 1 0 0,-1 0-1 0 0,10-7 0 0 0,9-6-3994 0 0,-13 8-1951 0 0,8-6-4411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2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1078 3799 0 0,'19'22'291'0'0,"-5"-8"-171"0"0,-9-12-77 0 0,-1-1 70 0 0,-2 0 54 0 0,0 0-1 0 0,0 0 1 0 0,0 0-1 0 0,0 0 1 0 0,0-1-1 0 0,0 1 1 0 0,1-1-1 0 0,-1 0 1 0 0,0 1-1 0 0,0-1 1 0 0,0 0-1 0 0,1 0 1 0 0,-1-1-1 0 0,0 1 1 0 0,3-1 0 0 0,-1 0 85 0 0,1 0 0 0 0,-1-1 1 0 0,0 0-1 0 0,0 0 1 0 0,0 0-1 0 0,0 0 0 0 0,4-4 1 0 0,5-4 408 0 0,-1-2 0 0 0,0 1 0 0 0,12-16 0 0 0,-20 23-501 0 0,16-22 310 0 0,0-1 1 0 0,-2 0-1 0 0,-1-2 1 0 0,-1 0-1 0 0,-2-1 0 0 0,17-48 1 0 0,-13 23-6 0 0,-3-2 1 0 0,15-108-1 0 0,-25 125-341 0 0,-1 0-1 0 0,-3-1 1 0 0,-1 1-1 0 0,-2 0 0 0 0,-2-1 1 0 0,-14-59-1 0 0,15 89-75 0 0,0 1 0 0 0,-1-1 0 0 0,-1 1 0 0 0,0 0 0 0 0,0 0 0 0 0,-1 1 0 0 0,0-1 0 0 0,0 1 0 0 0,-9-9 0 0 0,9 12-6 0 0,-1-1 0 0 0,1 1 1 0 0,-1 0-1 0 0,-1 1 0 0 0,1-1 1 0 0,-1 2-1 0 0,0-1 1 0 0,0 1-1 0 0,-1 0 0 0 0,1 1 1 0 0,-14-4-1 0 0,18 6-43 0 0,1 0 0 0 0,-1 0 0 0 0,0 1 1 0 0,0 0-1 0 0,0 0 0 0 0,0 0 0 0 0,0 0 0 0 0,1 0 0 0 0,-1 1 0 0 0,0 0 0 0 0,-4 1 0 0 0,7-2-4 0 0,0 1 0 0 0,0-1 0 0 0,-1 1 0 0 0,1 0 0 0 0,0-1 0 0 0,0 1 0 0 0,0 0 1 0 0,0 0-1 0 0,0-1 0 0 0,0 1 0 0 0,0 0 0 0 0,0 0 0 0 0,0 0 0 0 0,1 0 0 0 0,-1 1 0 0 0,0-1 0 0 0,1 0 0 0 0,-1 0 0 0 0,0 0 0 0 0,1 0 0 0 0,0 1 0 0 0,-1-1 0 0 0,1 0 0 0 0,0 1 0 0 0,-1-1 0 0 0,1 0 0 0 0,0 0 1 0 0,0 1-1 0 0,0-1 0 0 0,0 0 0 0 0,0 1 0 0 0,1-1 0 0 0,-1 0 0 0 0,0 1 0 0 0,1 1 0 0 0,3 6 34 0 0,0 1 0 0 0,0-1 0 0 0,1 0 0 0 0,0 0 0 0 0,1-1 0 0 0,12 16 0 0 0,4 6-31 0 0,-8-9-37 0 0,112 176 364 0 0,-97-146 395 0 0,45 108 1 0 0,-56-105-229 0 0,-3 1 0 0 0,-2 1 0 0 0,-2-1 0 0 0,-3 2 0 0 0,1 82 0 0 0,-11-41 129 0 0,1-87-604 0 0,0 0 1 0 0,-1-1-1 0 0,-1 1 0 0 0,0 0 1 0 0,0-1-1 0 0,-8 18 0 0 0,9-26-95 0 0,0 1 0 0 0,1 0 1 0 0,-1 0-1 0 0,0-1 0 0 0,-1 0 0 0 0,1 1 0 0 0,0-1 0 0 0,-1 0 0 0 0,1 0 0 0 0,-1 0 0 0 0,0 0 0 0 0,0-1 0 0 0,1 1 0 0 0,-1-1 0 0 0,0 1 0 0 0,0-1 0 0 0,-1 0 0 0 0,1 0 0 0 0,0-1 0 0 0,0 1 0 0 0,0-1 0 0 0,0 1 0 0 0,-6-1 0 0 0,-1 0-287 0 0,0-1 0 0 0,1 0 0 0 0,-1-1 0 0 0,0 0 0 0 0,1 0 0 0 0,-16-7 0 0 0,16 6-90 0 0,0-2 0 0 0,0 0 0 0 0,0 0 0 0 0,0 0 0 0 0,1-1 0 0 0,0 0 0 0 0,0-1 1 0 0,1 0-1 0 0,-9-10 0 0 0,10 10 221 0 0,1 0-1 0 0,0 0 1 0 0,0 0 0 0 0,1 0 0 0 0,0-1-1 0 0,0 0 1 0 0,1 0 0 0 0,0 0 0 0 0,0 0-1 0 0,1 0 1 0 0,-2-12 0 0 0,4 15 247 0 0,0 0 0 0 0,0 1 0 0 0,0-1 0 0 0,1 0 1 0 0,-1 1-1 0 0,1-1 0 0 0,1 1 0 0 0,-1-1 0 0 0,1 1 0 0 0,-1 0 0 0 0,1-1 0 0 0,0 1 1 0 0,1 0-1 0 0,3-5 0 0 0,5-6 504 0 0,1 1 1 0 0,18-17 0 0 0,-6 7 869 0 0,139-147 7513 0 0,-92 108-7414 0 0,-39 39-8133 0 0,-10 7-1464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3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1 143 2071 0 0,'1'-1'154'0'0,"20"-41"787"0"0,-11 16 1289 0 0,-2 3-581 0 0,0 4-377 0 0,6-8 1117 0 0,-15 23-2280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4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163 682 4199 0 0,'-3'-1'110'0'0,"2"0"-91"0"0,0 1-1 0 0,0-1 1 0 0,0 1-1 0 0,0 0 1 0 0,0 0 0 0 0,0 0-1 0 0,0-1 1 0 0,1 1-1 0 0,-1 0 1 0 0,0 0 0 0 0,0 0-1 0 0,0 0 1 0 0,0 0-1 0 0,0 1 1 0 0,0-1-1 0 0,0 0 1 0 0,0 0 0 0 0,0 1-1 0 0,0-1 1 0 0,-1 1-1 0 0,-2 0 138 0 0,-1 1 0 0 0,1 0 0 0 0,-1 0 0 0 0,1 0 0 0 0,0 0 0 0 0,0 0 0 0 0,0 1 0 0 0,0 0 0 0 0,-4 4 0 0 0,0 1 120 0 0,0 0-1 0 0,-12 18 1 0 0,12-14-150 0 0,1-1-1 0 0,0 1 1 0 0,1 1-1 0 0,1-1 1 0 0,0 1-1 0 0,1 0 1 0 0,0 1-1 0 0,1-1 1 0 0,0 1 0 0 0,1-1-1 0 0,1 1 1 0 0,0 0-1 0 0,1-1 1 0 0,0 1-1 0 0,1 0 1 0 0,1-1-1 0 0,5 24 1 0 0,-5-30 188 0 0,1 0-1 0 0,0 0 1 0 0,0-1-1 0 0,0 1 1 0 0,1-1 0 0 0,-1 0-1 0 0,2 1 1 0 0,-1-2-1 0 0,1 1 1 0 0,0-1 0 0 0,9 9-1 0 0,-12-12-189 0 0,1 0 1 0 0,-1-1-1 0 0,1 1 0 0 0,0-1 0 0 0,-1 1 0 0 0,1-1 0 0 0,0 0 0 0 0,0 0 1 0 0,0 0-1 0 0,0 0 0 0 0,0-1 0 0 0,0 1 0 0 0,0-1 0 0 0,0 0 1 0 0,0 0-1 0 0,0 0 0 0 0,0 0 0 0 0,0-1 0 0 0,0 1 0 0 0,0-1 0 0 0,0 1 1 0 0,0-1-1 0 0,0 0 0 0 0,0 0 0 0 0,0-1 0 0 0,-1 1 0 0 0,1 0 0 0 0,-1-1 1 0 0,1 0-1 0 0,3-2 0 0 0,6-6 75 0 0,-1-1 0 0 0,0 0 0 0 0,-1 0 0 0 0,0-1 0 0 0,-1 0 0 0 0,10-16 0 0 0,-4 2 114 0 0,-1-1 0 0 0,14-36 0 0 0,-15 23-86 0 0,-2 0 1 0 0,7-50-1 0 0,-9 44-165 0 0,60-485 685 0 0,-66 496-734 0 0,2-59 180 0 0,-5 92 210 0 0,-5 13 761 0 0,1-1-791 0 0,0 1 1 0 0,1-1-1 0 0,0 1 0 0 0,1-1 1 0 0,0 1-1 0 0,0 11 0 0 0,1 67 611 0 0,22 141 459 0 0,-13-177-804 0 0,3 0-1 0 0,23 65 1 0 0,-32-111-545 0 0,1 0 0 0 0,0-1 0 0 0,1 1 0 0 0,-1-1 0 0 0,1 0 0 0 0,0 0 0 0 0,7 7 0 0 0,-10-11-146 0 0,1-1 1 0 0,0 1 0 0 0,-1 0-1 0 0,1-1 1 0 0,0 1-1 0 0,0-1 1 0 0,0 1 0 0 0,0-1-1 0 0,0 0 1 0 0,0 0 0 0 0,1 0-1 0 0,-1 0 1 0 0,0 0-1 0 0,0-1 1 0 0,1 1 0 0 0,-1-1-1 0 0,0 1 1 0 0,1-1-1 0 0,-1 0 1 0 0,1 0 0 0 0,-1 0-1 0 0,0 0 1 0 0,1 0 0 0 0,-1-1-1 0 0,3 0 1 0 0,10-4-967 0 0,-1-1 0 0 0,1-1 0 0 0,-1 0 0 0 0,16-11 0 0 0,-17 8 743 0 0,1 0 0 0 0,-1-1 0 0 0,19-22 0 0 0,-20 19 364 0 0,0-2 1 0 0,-1 1-1 0 0,0-1 1 0 0,-1-1-1 0 0,-2 0 0 0 0,1-1 1 0 0,-2 1-1 0 0,6-21 0 0 0,-7 18-42 0 0,0 3 4 0 0,-2 0 0 0 0,4-22 0 0 0,-7 34-21 0 0,-1 1 1 0 0,1-1-1 0 0,-1 0 1 0 0,0 0-1 0 0,-1 0 1 0 0,1 0-1 0 0,-1 1 1 0 0,0-1 0 0 0,0 0-1 0 0,-1 0 1 0 0,1 1-1 0 0,-1-1 1 0 0,-2-4-1 0 0,3 8-18 0 0,0-1-1 0 0,0 0 0 0 0,-1 1 1 0 0,1-1-1 0 0,0 1 1 0 0,0 0-1 0 0,-1-1 0 0 0,1 1 1 0 0,-1 0-1 0 0,1 0 1 0 0,-1 0-1 0 0,0 0 1 0 0,1 0-1 0 0,-1 0 0 0 0,0 1 1 0 0,1-1-1 0 0,-1 0 1 0 0,0 1-1 0 0,0-1 0 0 0,0 1 1 0 0,0 0-1 0 0,0 0 1 0 0,1 0-1 0 0,-1 0 1 0 0,0 0-1 0 0,0 0 0 0 0,0 0 1 0 0,0 0-1 0 0,-2 2 1 0 0,-1-1 10 0 0,1 0-1 0 0,-1 1 1 0 0,1 0 0 0 0,0 0 0 0 0,0 0 0 0 0,0 1-1 0 0,0-1 1 0 0,0 1 0 0 0,0 0 0 0 0,-5 6 0 0 0,-12 13 85 0 0,1 1 0 0 0,-20 33 0 0 0,33-46-34 0 0,1 1-1 0 0,1 1 1 0 0,-9 22 0 0 0,5-9 20 0 0,5-16 4 0 0,1 0-1 0 0,0 1 1 0 0,1-1-1 0 0,0 1 1 0 0,1-1-1 0 0,0 1 1 0 0,0 0-1 0 0,1-1 1 0 0,0 1-1 0 0,0 0 1 0 0,1-1 0 0 0,3 12-1 0 0,-2-15 57 0 0,-1 1-1 0 0,2-1 0 0 0,-1 0 1 0 0,1 0-1 0 0,-1 0 1 0 0,2 0-1 0 0,-1 0 1 0 0,1-1-1 0 0,0 1 1 0 0,0-1-1 0 0,0 0 1 0 0,1 0-1 0 0,-1 0 1 0 0,1-1-1 0 0,1 0 1 0 0,-1 0-1 0 0,0 0 1 0 0,9 4-1 0 0,-4-4-73 0 0,0 0 1 0 0,0 0-1 0 0,0-1 1 0 0,0 0-1 0 0,0-1 0 0 0,1 0 1 0 0,-1-1-1 0 0,1 0 0 0 0,0-1 1 0 0,-1 0-1 0 0,1 0 0 0 0,-1-1 1 0 0,1-1-1 0 0,-1 1 1 0 0,1-2-1 0 0,-1 0 0 0 0,0 0 1 0 0,14-6-1 0 0,-11 3-439 0 0,1 1 1 0 0,-1-2-1 0 0,0 0 0 0 0,-1 0 1 0 0,0-1-1 0 0,0-1 0 0 0,21-20 1 0 0,-20 15-1385 0 0,-1 0-1 0 0,14-22 1 0 0,-17 22-2278 0 0,9-21 0 0 0,-5 5-2492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4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2847 0 0,'0'1'4963'0'0,"7"134"6608"0"0,20 68-8148 0 0,-10-90-1653 0 0,32 348 1838 0 0,-27-210-2842 0 0,-12-174-717 0 0,24 89 0 0 0,-31-155-142 0 0,-2-6-8 0 0,0 0 1 0 0,1 0-1 0 0,-1 0 0 0 0,1 0 0 0 0,0 0 0 0 0,0 0 1 0 0,1-1-1 0 0,-1 1 0 0 0,1-1 0 0 0,5 7 0 0 0,-8-11 4 0 0,1 1 0 0 0,-1-1 0 0 0,1 1 0 0 0,0-1 0 0 0,-1 1-1 0 0,1-1 1 0 0,0 1 0 0 0,0-1 0 0 0,-1 0 0 0 0,1 0 0 0 0,0 1 0 0 0,0-1-1 0 0,-1 0 1 0 0,1 0 0 0 0,0 0 0 0 0,0 1 0 0 0,0-1 0 0 0,-1 0-1 0 0,1 0 1 0 0,0-1 0 0 0,0 1 0 0 0,1 0 0 0 0,-2 0-89 0 0,1-1 0 0 0,0 1 0 0 0,-1-1 0 0 0,1 1 1 0 0,-1-1-1 0 0,0 1 0 0 0,1-1 0 0 0,-1 1 0 0 0,1-1 0 0 0,-1 1 0 0 0,0-1 1 0 0,1 1-1 0 0,-1-1 0 0 0,0 0 0 0 0,1 1 0 0 0,-1-1 0 0 0,0-1 0 0 0,3-11-2093 0 0,3-28 0 0 0,-4 11-3172 0 0,-2 9 99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0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3223 0 0,'2'-3'240'0'0,"8"-7"-112"0"0,-5 8 146 0 0,1 0-1 0 0,-1 1 0 0 0,0-1 1 0 0,6 0-1 0 0,1-1 306 0 0,11-2 98 0 0,0 1 1 0 0,0 0-1 0 0,27 1 1 0 0,71 5 1218 0 0,-5 0 75 0 0,31-6-121 0 0,160-26 0 0 0,-100 3-838 0 0,-144 22-443 0 0,82 5 1 0 0,36 10-117 0 0,236 10 492 0 0,-140-20 38 0 0,-75-1 6 0 0,164-13 479 0 0,-6-17-368 0 0,-248 25-684 0 0,-31 3-129 0 0,14 3 18 0 0,-20 0-82 0 0,-14 1-31 0 0,12-2 73 0 0,40-2 319 0 0,-111 3-607 0 0,1 1 0 0 0,-1-1-1 0 0,1 1 1 0 0,-1-1 0 0 0,1 1 0 0 0,-1 0 0 0 0,0 0-1 0 0,4 2 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4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0 913 6415 0 0,'7'-8'192'0'0,"10"-13"286"0"0,-4 11 172 0 0,-1 0 1 0 0,2 0 0 0 0,19-11-1 0 0,-27 19-246 0 0,-1 0 0 0 0,1 0 0 0 0,0 0 0 0 0,0 0-1 0 0,0 1 1 0 0,0 0 0 0 0,0 0 0 0 0,0 1 0 0 0,0-1-1 0 0,0 1 1 0 0,0 1 0 0 0,0-1 0 0 0,0 1-1 0 0,0 0 1 0 0,0 0 0 0 0,0 1 0 0 0,0 0 0 0 0,0 0-1 0 0,-1 0 1 0 0,7 4 0 0 0,-5-2-22 0 0,-1 0 1 0 0,1 0-1 0 0,-1 1 0 0 0,1 0 1 0 0,-2 0-1 0 0,1 1 0 0 0,0 0 1 0 0,-1 0-1 0 0,0 0 0 0 0,-1 0 1 0 0,1 1-1 0 0,-1 0 0 0 0,0 0 0 0 0,5 14 1 0 0,-3-2 79 0 0,-1 0 1 0 0,-1 0-1 0 0,-1 1 1 0 0,0-1-1 0 0,-2 1 1 0 0,0-1-1 0 0,-1 1 1 0 0,-1 0 0 0 0,-7 35-1 0 0,3-19-218 0 0,-2 1 0 0 0,-2-2 0 0 0,-23 62 0 0 0,21-82-412 0 0,4-12-1650 0 0</inkml:trace>
  <inkml:trace contextRef="#ctx0" brushRef="#br0" timeOffset="1">584 1 6159 0 0,'0'0'472'0'0,"1"1"-306"0"0,2 5 69 0 0,0 1 1 0 0,0-1-1 0 0,-1 0 1 0 0,0 1-1 0 0,-1-1 0 0 0,2 11 1 0 0,3 46 2699 0 0,-5-52-2164 0 0,12 329 8623 0 0,-5-206-6440 0 0,28 310 4865 0 0,-8-293-7376 0 0,-16-98-437 0 0,-11-49-6 0 0,0 0 0 0 0,0-1 0 0 0,0 1 0 0 0,1 0 0 0 0,-1-1 0 0 0,1 1 0 0 0,0-1 0 0 0,0 0 0 0 0,0 1 0 0 0,4 3 0 0 0,-5-6 0 0 0,0 0 0 0 0,0 0 0 0 0,0 0 0 0 0,0 0 0 0 0,0-1 0 0 0,0 1 0 0 0,0 0 0 0 0,1-1 0 0 0,-1 1 0 0 0,0-1 0 0 0,0 1 0 0 0,0-1 0 0 0,1 1 0 0 0,-1-1 0 0 0,0 0 0 0 0,1 0 0 0 0,-1 1 0 0 0,0-1 0 0 0,0 0 0 0 0,1 0 0 0 0,-1 0 0 0 0,0-1 0 0 0,1 1 0 0 0,-1 0 0 0 0,0 0 0 0 0,0-1 0 0 0,1 1 0 0 0,-1-1 0 0 0,0 1 0 0 0,0-1 0 0 0,0 1 0 0 0,1-1 0 0 0,0-1 0 0 0,1-1 4 0 0,0 1-1 0 0,0-1 1 0 0,0 0-1 0 0,-1 0 1 0 0,1 0-1 0 0,-1 0 1 0 0,0 0-1 0 0,0-1 1 0 0,0 1-1 0 0,0-1 1 0 0,0 0-1 0 0,1-5 1 0 0,-1 1-50 0 0,0-1 0 0 0,0 1 0 0 0,-1 0 0 0 0,1-15 0 0 0,-5-41-1349 0 0,0 19 542 0 0,5 10 44 0 0,0 5-1769 0 0,-4 5-3517 0 0,-3 1-2903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5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81 207 2935 0 0,'-11'7'126'0'0,"1"-1"-1"0"0,-15 13 0 0 0,-1 1 11016 0 0,17-8-6399 0 0,32-21-852 0 0,90-36 3293 0 0,-111 45-7119 0 0,87-35 997 0 0,151-81 1 0 0,-176 78-3781 0 0,-44 24-1444 0 0,0 0-3371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5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6735 0 0,'0'2'520'0'0,"16"100"2371"0"0,-13-80-1320 0 0,13 101 4346 0 0,19 192 3376 0 0,-15-132-5459 0 0,-13-135-2836 0 0,25 84 1 0 0,-32-131-999 0 0,20 55 11 0 0,-17-49-11 0 0,0-1 0 0 0,1 1-1 0 0,-1-1 1 0 0,1-1 0 0 0,0 1-1 0 0,7 7 1 0 0,-10-12 0 0 0,0 0 0 0 0,-1 0 0 0 0,1-1 0 0 0,0 1 0 0 0,0 0 0 0 0,0 0 0 0 0,0-1 0 0 0,-1 1 0 0 0,1 0 0 0 0,0-1 0 0 0,0 1 0 0 0,0-1 0 0 0,0 0 0 0 0,0 1 0 0 0,1-1 0 0 0,-1 0 0 0 0,0 1 0 0 0,0-1 0 0 0,0 0 0 0 0,0 0 0 0 0,0 0 0 0 0,0 0 0 0 0,0 0 0 0 0,0 0 0 0 0,0 0 0 0 0,1-1 0 0 0,-1 1 0 0 0,0 0 0 0 0,0-1 0 0 0,0 1 0 0 0,0 0 0 0 0,0-1 0 0 0,0 1 0 0 0,0-1 0 0 0,0 0 0 0 0,-1 1 0 0 0,1-1 0 0 0,0 0 0 0 0,0 1 0 0 0,0-1 0 0 0,-1 0 0 0 0,1 0 0 0 0,0 0 0 0 0,0-1 0 0 0,4-4 0 0 0,-1-1 0 0 0,-1 0 0 0 0,1 0 0 0 0,4-14 0 0 0,-8 20 0 0 0,8-27 0 0 0,-1-1 0 0 0,-1 0 0 0 0,3-45 0 0 0,-9 71 0 0 0,0 2 0 0 0,2-17 0 0 0,6-25 0 0 0,-8 42 0 0 0,0 1 0 0 0,0 0 0 0 0,0 0 0 0 0,0-1 0 0 0,0 1 0 0 0,0 0 0 0 0,0 0 0 0 0,0 0 0 0 0,0-1 0 0 0,0 1 0 0 0,0 0 0 0 0,0 0 0 0 0,0-1 0 0 0,0 1 0 0 0,0 0 0 0 0,0 0 0 0 0,0 0 0 0 0,0-1 0 0 0,0 1 0 0 0,0 0 0 0 0,1 0 0 0 0,-1 0 0 0 0,0-1 0 0 0,0 1 0 0 0,0 0 0 0 0,0 0 0 0 0,0 0 0 0 0,1 0 0 0 0,-1 0 0 0 0,0-1 0 0 0,0 1 0 0 0,0 0 0 0 0,1 0 0 0 0,-1 0 0 0 0,0 0 0 0 0,0 0 0 0 0,0 0 0 0 0,1 0 0 0 0,-1 0 0 0 0,0 0 0 0 0,0 0 0 0 0,1 0 0 0 0,-1 0 0 0 0,0 0 0 0 0,0 0 0 0 0,1 0 0 0 0,-1 0 0 0 0,0 0 0 0 0,0 0 0 0 0,0 0 0 0 0,1 0 0 0 0,5 7 0 0 0,-6-6 0 0 0,3 5 0 0 0,0 0 0 0 0,0 0 0 0 0,0 1 0 0 0,-1-1 0 0 0,0 1 0 0 0,0 0 0 0 0,-1 0 0 0 0,1 10 0 0 0,-1-9 0 0 0,0-1 0 0 0,1 1 0 0 0,0 0 0 0 0,0 0 0 0 0,1 0 0 0 0,3 7 0 0 0,6 3 0 0 0,0 1 0 0 0,20 23 0 0 0,1-1 0 0 0,-31-38 0 0 0,1 1 0 0 0,0-1 0 0 0,0 0 0 0 0,0 0 0 0 0,0 0 0 0 0,1 0 0 0 0,-1-1 0 0 0,8 5 0 0 0,-8-6 0 0 0,-1 0 0 0 0,1 0 0 0 0,-1 0 0 0 0,1 0 0 0 0,-1-1 0 0 0,1 1 0 0 0,0-1 0 0 0,-1 1 0 0 0,1-1 0 0 0,0 0 0 0 0,-1 0 0 0 0,1 0 0 0 0,0 0 0 0 0,-1-1 0 0 0,5-1 0 0 0,12-4-15 0 0,-15 1-26 0 0,-1 2-2 0 0,2-3-536 0 0,1 0 0 0 0,-1 0 0 0 0,0-1 0 0 0,0 1 0 0 0,7-15 0 0 0,-7 10-2469 0 0,0-1 1 0 0,-1 0-1 0 0,4-14 0 0 0,-3 1-4364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12295 0 0,'51'95'2220'0'0,"-35"-58"647"0"0,-2 0 1 0 0,10 42 0 0 0,-11-28-2287 0 0,38 166 4799 0 0,-42-169-4151 0 0,-3 0 1 0 0,0 79-1 0 0,-8-67-1753 0 0,-3 1 1 0 0,-3-1 0 0 0,-2-1-1 0 0,-3 0 1 0 0,-2 0-1 0 0,-3-1 1 0 0,-30 65-1 0 0,29-80-6617 0 0,-3 2-2098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24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31 2527 0 0,'-11'4'63'0'0,"0"-1"-1"0"0,-14 8 0 0 0,25-11-61 0 0,0 0 0 0 0,-1 1 0 0 0,1-1 0 0 0,0 0-1 0 0,0 0 1 0 0,0 0 0 0 0,-1 0 0 0 0,1 1 0 0 0,0-1 0 0 0,0 0 0 0 0,0 0 0 0 0,0 1-1 0 0,0-1 1 0 0,0 0 0 0 0,-1 0 0 0 0,1 1 0 0 0,0-1 0 0 0,0 0 0 0 0,0 0 0 0 0,0 1-1 0 0,0-1 1 0 0,0 0 0 0 0,0 1 0 0 0,0-1 0 0 0,0 0 0 0 0,0 0 0 0 0,0 1 0 0 0,0-1-1 0 0,0 0 1 0 0,0 0 0 0 0,0 1 0 0 0,1-1 0 0 0,-1 0 0 0 0,0 0 0 0 0,0 1 0 0 0,0-1-1 0 0,0 0 1 0 0,0 0 0 0 0,1 1 0 0 0,-1-1 0 0 0,0 0 0 0 0,0 0 0 0 0,1 1 0 0 0,12 9-4 0 0,-8-5 4 0 0,80 74 5922 0 0,-27-23-166 0 0,-30-30-3438 0 0,-5-4-582 0 0,37 27-1 0 0,-19-21-608 0 0,1-2-1 0 0,87 37 1 0 0,-29-17 601 0 0,59 23-463 0 0,-136-62-1116 0 0,0 0 1 0 0,1-1 0 0 0,-1-1 0 0 0,1-1 0 0 0,29 0 0 0 0,-30-4 14 0 0,1-1 0 0 0,-1-2 0 0 0,0 0 0 0 0,0-2 0 0 0,0 0 0 0 0,0-2 0 0 0,-1 0 0 0 0,41-20 0 0 0,61-38 309 0 0,-69 35-275 0 0,-41 24-83 0 0,-1 0-1 0 0,26-6 0 0 0,-27 8-80 0 0,0 1 0 0 0,0-2 0 0 0,0 0 0 0 0,12-7-1 0 0,1-4 93 0 0,28-26-1 0 0,2-1 125 0 0,50-44 241 0 0,-75 60-354 0 0,1 1-1 0 0,40-26 0 0 0,-53 41-60 0 0,1 1-1 0 0,0 1 0 0 0,0 0 0 0 0,1 2 0 0 0,0 0 0 0 0,29-6 0 0 0,-32 11-25 0 0,0-1 0 0 0,0 2-1 0 0,0 0 1 0 0,1 1-1 0 0,-1 1 1 0 0,0 1-1 0 0,0 0 1 0 0,23 7-1 0 0,18 10-13 0 0,0 2-1 0 0,86 47 0 0 0,-85-38 3 0 0,121 42 0 0 0,-120-54-39 0 0,4 2 0 0 0,0-2 0 0 0,92 12 0 0 0,-70-19 0 0 0,-21-2 0 0 0,68 0 0 0 0,-60-9 0 0 0,164-5 0 0 0,-31 3 0 0 0,-66 2 0 0 0,-85-1 0 0 0,98 11 0 0 0,-127-8 0 0 0,45-1 0 0 0,-13-2 0 0 0,-15 5 0 0 0,21 0 0 0 0,-43-5 0 0 0,-1 0 0 0 0,-1 1 0 0 0,1 1 0 0 0,22 4 0 0 0,-29-3 0 0 0,1-1 0 0 0,-1-1 0 0 0,1-1 0 0 0,-1 1 0 0 0,19-5 0 0 0,4 1 0 0 0,-15 1 0 0 0,-1-1 0 0 0,35-11 0 0 0,5-2 0 0 0,-41 13 0 0 0,23-6 0 0 0,0 2 0 0 0,70-5 0 0 0,-105 14 0 0 0,0-1 0 0 0,-1 1 0 0 0,1 1 0 0 0,0-1 0 0 0,-1 1 0 0 0,11 4 0 0 0,11 3 0 0 0,13 4 0 0 0,-1 1 0 0 0,43 22 0 0 0,-38-16 0 0 0,55 18 0 0 0,14-2 0 0 0,-91-28 0 0 0,11 0 0 0 0,2-1 0 0 0,16 1 0 0 0,45-8 0 0 0,48-8 0 0 0,-119 7 0 0 0,1 2 0 0 0,0 1 0 0 0,-1 1 0 0 0,0 1 0 0 0,43 13 0 0 0,-50-12 0 0 0,0 0 0 0 0,1-1 0 0 0,-1-2 0 0 0,31 2 0 0 0,66-5 0 0 0,35-1 0 0 0,50-19 0 0 0,-119 8 0 0 0,108-4 0 0 0,-66 16 0 0 0,45-3 0 0 0,123 2 0 0 0,-275 3 0 0 0,-1 0 0 0 0,1 1 0 0 0,-1 1 0 0 0,0 0 0 0 0,0 2 0 0 0,0 0 0 0 0,0 0 0 0 0,-1 1 0 0 0,0 1 0 0 0,17 11 0 0 0,34 26 0 0 0,102 92 0 0 0,-126-100 0 0 0,-25-21 0 0 0,0-2 0 0 0,1 0 0 0 0,1-1 0 0 0,0 0 0 0 0,27 11 0 0 0,-35-19 0 0 0,0 0 0 0 0,1-1 0 0 0,-1 0 0 0 0,1 0 0 0 0,0-2 0 0 0,-1 1 0 0 0,1-1 0 0 0,0-1 0 0 0,0 0 0 0 0,0-1 0 0 0,19-3 0 0 0,-7-1 0 0 0,0 0 0 0 0,-1-2 0 0 0,0-1 0 0 0,0 0 0 0 0,28-16 0 0 0,139-96 0 0 0,-50 28 0 0 0,-103 71 0 0 0,74-32 0 0 0,-85 43 9 0 0,0 2-1 0 0,45-8 1 0 0,55 1-22 0 0,-17 2-133 0 0,-86 8-495 0 0,43-14 1 0 0,-25 6-1917 0 0,2 3-4598 0 0,-1 5-2175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24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5927 0 0,'4'-1'5639'0'0,"13"-11"-2955"0"0,2-10 95 0 0,-15 17-2270 0 0,1 0-1 0 0,0 0 1 0 0,-1 0 0 0 0,2 0-1 0 0,-1 1 1 0 0,8-5 0 0 0,115-60 4139 0 0,72-23-946 0 0,-170 81-3356 0 0,0 1-1 0 0,49-9 1 0 0,-16 5-169 0 0,-35 7-129 0 0,-12 3-23 0 0,0 0 0 0 0,0 0 0 0 0,-1-2 0 0 0,29-14 0 0 0,5-10-601 0 0,-48 29 464 0 0,0 1 0 0 0,-1 0-1 0 0,1-1 1 0 0,-1 1 0 0 0,1-1 0 0 0,0 1-1 0 0,-1 0 1 0 0,1-1 0 0 0,-1 0-1 0 0,1 1 1 0 0,-1-1 0 0 0,1 1 0 0 0,-1-1-1 0 0,0 1 1 0 0,1-1 0 0 0,-1 0 0 0 0,0 1-1 0 0,1-1 1 0 0,-1 0 0 0 0,0 1 0 0 0,0-1-1 0 0,0 0 1 0 0,0 0 0 0 0,1 1 0 0 0,-1-1-1 0 0,0 0 1 0 0,0 0 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25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5903 0 0,'5'2'76'0'0,"-1"1"0"0"0,1-1-1 0 0,-1 0 1 0 0,1-1-1 0 0,0 1 1 0 0,0-1-1 0 0,0 0 1 0 0,9 1 0 0 0,2-1 669 0 0,23-3 1 0 0,-6 1 1282 0 0,-10 1-136 0 0,42-6-1 0 0,-14 0 133 0 0,-48 5-1932 0 0,-1 1 1 0 0,1 0 0 0 0,0 0-1 0 0,0 0 1 0 0,0 0-1 0 0,0 0 1 0 0,0 0-1 0 0,4 2 1 0 0,15 0 643 0 0,-20-2-653 0 0,-1 0 0 0 0,0 1 0 0 0,1-1-1 0 0,-1 0 1 0 0,1 0 0 0 0,-1 1 0 0 0,0-1 0 0 0,1 1-1 0 0,1 0 1 0 0,10 3 953 0 0,-12-4-930 0 0,0 0 0 0 0,0 0 1 0 0,0 0-1 0 0,0 1 0 0 0,0-1 0 0 0,0 0 0 0 0,0 0 0 0 0,0 1 0 0 0,0-1 0 0 0,0 0 0 0 0,-1 1 1 0 0,1-1-1 0 0,0 1 0 0 0,0-1 0 0 0,0 1 0 0 0,-1 0 0 0 0,1-1 0 0 0,0 1 0 0 0,0 0 0 0 0,-1 0 1 0 0,1-1-1 0 0,-1 1 0 0 0,1 0 0 0 0,-1 0 0 0 0,1 0 0 0 0,0 1 0 0 0,0 3 171 0 0,1 0 0 0 0,-1 0 0 0 0,0 0 0 0 0,1 6 0 0 0,-1 2 1061 0 0,1-4-841 0 0,-2 0-1 0 0,1 0 1 0 0,-1 0-1 0 0,-1 0 1 0 0,1 0-1 0 0,-2 0 1 0 0,-3 15-1 0 0,-24 63 826 0 0,23-70-1121 0 0,-28 96 243 0 0,21-67-315 0 0,-5 28-240 0 0,16-64-326 0 0,0 0 0 0 0,1 0 0 0 0,0 0 1 0 0,1 0-1 0 0,1 14 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2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35 2527 0 0,'-31'19'3386'0'0,"37"-18"-2071"0"0,8-2 666 0 0,51-9 5064 0 0,0-4-4222 0 0,53-8-2042 0 0,-101 18-847 0 0,4 0-524 0 0,-7 4-4415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2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 7855 0 0,'0'0'610'0'0,"3"1"-402"0"0,17 0 767 0 0,0-1 0 0 0,0-1 0 0 0,-1 0 0 0 0,1-1 0 0 0,23-6 0 0 0,-14 0-19 0 0,0-1 0 0 0,50-22 0 0 0,-56 20-1165 0 0,29-13 565 0 0,-19 4-5285 0 0,-14 6-489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2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5039 0 0,'2'0'388'0'0,"18"-7"209"0"0,-1 2 0 0 0,1 1 0 0 0,0 1 0 0 0,1 0 0 0 0,31 0 0 0 0,-23 4 762 0 0,0 1 1 0 0,0 1-1 0 0,0 2 0 0 0,49 14 1 0 0,-73-17-1111 0 0,0 0 1 0 0,0 0-1 0 0,1 0 0 0 0,-2 0 1 0 0,1 1-1 0 0,0 0 0 0 0,-1 0 1 0 0,1 0-1 0 0,4 5 0 0 0,-7-6-124 0 0,0 0 0 0 0,0 1 0 0 0,-1-1 0 0 0,1 0-1 0 0,-1 1 1 0 0,1-1 0 0 0,-1 1 0 0 0,0 0 0 0 0,0-1 0 0 0,0 1 0 0 0,0 0-1 0 0,0 0 1 0 0,-1 0 0 0 0,1 0 0 0 0,-1 0 0 0 0,0-1 0 0 0,0 1-1 0 0,0 5 1 0 0,-4 21 660 0 0,-2 1 0 0 0,-1-1 0 0 0,-1-1 0 0 0,-1 1 0 0 0,-15 29-1 0 0,-12 16-251 0 0,-59 90 0 0 0,93-161-733 0 0,0 0 0 0 0,0 0 0 0 0,-1 0 0 0 0,1 0 0 0 0,-1 0 0 0 0,-4 3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1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691 0 2303 0 0,'-2'2'167'0'0,"-3"3"61"0"0,-1 0 0 0 0,1 1 0 0 0,0 0 1 0 0,1 0-1 0 0,-8 13 0 0 0,-17 40 1651 0 0,13-25-1295 0 0,-36 54 697 0 0,-5 13-305 0 0,-17 64 445 0 0,16-33-51 0 0,16-43-247 0 0,-79 172 2883 0 0,118-256-3935 0 0,-81 162 1967 0 0,-13-8-701 0 0,84-140-1257 0 0,12-17-124 0 0,-4-3-199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3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3423 0 0,'16'-8'623'0'0,"1"1"-1"0"0,0 1 0 0 0,18-4 1 0 0,-25 7 94 0 0,1 1 1 0 0,-1 0 0 0 0,1 1 0 0 0,0 1 0 0 0,-1-1 0 0 0,14 3 0 0 0,-23-2-610 0 0,1 0 0 0 0,0 0 0 0 0,0 1 0 0 0,0-1-1 0 0,0 1 1 0 0,-1-1 0 0 0,1 1 0 0 0,0 0 0 0 0,-1 0 0 0 0,1 0 0 0 0,0 0 0 0 0,-1 0-1 0 0,1 0 1 0 0,-1 0 0 0 0,0 0 0 0 0,1 0 0 0 0,-1 1 0 0 0,0-1 0 0 0,0 1 0 0 0,1-1-1 0 0,-1 1 1 0 0,0-1 0 0 0,-1 1 0 0 0,1 0 0 0 0,0-1 0 0 0,0 1 0 0 0,-1 0 0 0 0,1 0 0 0 0,-1 0-1 0 0,0 0 1 0 0,1-1 0 0 0,-1 1 0 0 0,0 0 0 0 0,0 0 0 0 0,0 0 0 0 0,0 0 0 0 0,0 0-1 0 0,-1-1 1 0 0,1 1 0 0 0,-1 0 0 0 0,1 0 0 0 0,-1 0 0 0 0,0-1 0 0 0,0 3 0 0 0,-4 6 275 0 0,0 0 0 0 0,-1 0 0 0 0,0-1 0 0 0,0 1 0 0 0,-1-1 1 0 0,-14 14-1 0 0,-55 44 2388 0 0,44-40-1378 0 0,28-23-1045 0 0,-11 9 2824 0 0,36-6-2443 0 0,-15-6-566 0 0,0-1-1 0 0,0 0 0 0 0,1-1 1 0 0,-1 1-1 0 0,0-1 0 0 0,7-2 1 0 0,29-3 483 0 0,-35 5-649 0 0,-6 1-127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3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1 102 6127 0 0,'4'57'2574'0'0,"-6"98"0"0"0,0-14 4774 0 0,2-132-6700 0 0,1 0 1 0 0,0 1-1 0 0,4 10 0 0 0,-4-16-487 0 0,0 0 0 0 0,0 0 0 0 0,1-1 0 0 0,-1 1 1 0 0,1 0-1 0 0,0-1 0 0 0,0 1 0 0 0,1-1 0 0 0,3 5 0 0 0,6 2-148 0 0,-6-10-76 0 0,-4 0-8 0 0,0 0-49 0 0,-1 0 0 0 0,1 0 0 0 0,0-1 0 0 0,-1 1 0 0 0,1 0 1 0 0,-1 0-1 0 0,1-1 0 0 0,0 1 0 0 0,-1-1 0 0 0,1 1 0 0 0,-1-1 0 0 0,1 0 0 0 0,-1 0 0 0 0,3-1 1 0 0</inkml:trace>
  <inkml:trace contextRef="#ctx0" brushRef="#br0" timeOffset="1">120 42 4831 0 0,'30'0'711'0'0,"1"-1"-1"0"0,-1-2 1 0 0,0-1-1 0 0,0-1 1 0 0,42-13-1 0 0,-63 16-466 0 0,0-1-1 0 0,0 1 1 0 0,0 1-1 0 0,0 0 1 0 0,0 0-1 0 0,0 1 1 0 0,15 1-1 0 0,-22-1 169 0 0,1 1 61 0 0,1 2-252 0 0,0-1 0 0 0,1 1 0 0 0,-1 0 0 0 0,0 1 0 0 0,0-1 0 0 0,-1 1 0 0 0,1-1 0 0 0,-1 1 0 0 0,0 0 0 0 0,0 0-1 0 0,0 1 1 0 0,3 5 0 0 0,3 10 644 0 0,0 1 0 0 0,-2 0 0 0 0,6 26-1 0 0,8 68 1848 0 0,-11-18-330 0 0,-3-16-1078 0 0,-7-70-1204 0 0,0-7-50 0 0,0 0 0 0 0,0 0 0 0 0,1 0 0 0 0,0 1 0 0 0,1 3 0 0 0,-1 9-13 0 0,-1-10-2391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4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1 115 4831 0 0,'0'0'375'0'0,"7"-5"1041"0"0,7-5 332 0 0,0 1 0 0 0,1 1 0 0 0,26-11 0 0 0,-17 8-219 0 0,4-1 215 0 0,47-14 0 0 0,-57 21-4319 0 0,33-4 0 0 0</inkml:trace>
  <inkml:trace contextRef="#ctx0" brushRef="#br0" timeOffset="1">99 273 4951 0 0,'0'0'382'0'0,"0"1"-250"0"0,-1 7 1352 0 0,3-7-977 0 0,-1 0 1 0 0,1 0 0 0 0,0 0-1 0 0,0 0 1 0 0,0-1-1 0 0,0 1 1 0 0,0-1-1 0 0,0 1 1 0 0,3-1 0 0 0,0 0-88 0 0,0 0 1 0 0,0-1 0 0 0,0 0 0 0 0,0 0-1 0 0,0 0 1 0 0,0-1 0 0 0,0 1-1 0 0,0-1 1 0 0,-1 0 0 0 0,1-1 0 0 0,7-4-1 0 0,5-5 244 0 0,22-19 0 0 0,-36 28-618 0 0,41-36-492 0 0,-27 22-4172 0 0,-4 3-1142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4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4319 0 0,'0'0'384'0'0,"-3"13"-312"0"0,-2 1-72 0 0,-1 5 0 0 0,-2 2 1400 0 0,3 1 264 0 0,2-1 48 0 0,3-1 16 0 0,1 3-720 0 0,-1-3-144 0 0,2-1-24 0 0,1-3-8 0 0,-1-3-488 0 0,-1-2 120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4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5959 0 0,'23'26'795'0'0,"-1"1"0"0"0,26 42 0 0 0,-7-11 808 0 0,-14-22-557 0 0,51 76 1576 0 0,-70-97-2407 0 0,0-1 0 0 0,-1 1 0 0 0,-1 0 0 0 0,0 1-1 0 0,-1-1 1 0 0,4 22 0 0 0,-7-26-128 0 0,0 0-1 0 0,-1 0 0 0 0,-1 0 0 0 0,0 0 1 0 0,0 0-1 0 0,-1 0 0 0 0,0 0 1 0 0,-1-1-1 0 0,0 1 0 0 0,-1 0 0 0 0,0-1 1 0 0,-1 1-1 0 0,-9 17 0 0 0,4-9 297 0 0,-2-1-1 0 0,-1-1 1 0 0,0 0-1 0 0,-1 0 1 0 0,-1-1 0 0 0,-22 20-1 0 0,12-16 1030 0 0,0-1 0 0 0,-1-1 1 0 0,-48 25-1 0 0,58-35 736 0 0,17-10-1217 0 0,25-11 518 0 0,-4 6-1004 0 0,0 0 1 0 0,0 2-1 0 0,1 1 1 0 0,30-2-1 0 0,97 3 686 0 0,-105 3-939 0 0,-46 0-192 0 0,203-5 32 0 0,-165 1-31 0 0,1-1-1 0 0,-1-2 1 0 0,46-14 0 0 0,22-19-1759 0 0,-3-6-3965 0 0,-84 37 4176 0 0,10-5-8649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5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0 141 8231 0 0,'0'0'638'0'0,"2"-1"-420"0"0,10-2 700 0 0,-1 0 0 0 0,2 1 0 0 0,13-1 0 0 0,-18 2-347 0 0,51-5 2489 0 0,84-12 2085 0 0,-122 14-4734 0 0,1-2 0 0 0,-1 0 0 0 0,-1-1 0 0 0,33-16 0 0 0,-32 12-390 0 0,22-16 1 0 0,-18 8-6385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5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0 4519 0 0,'-4'61'718'0'0,"2"-39"496"0"0,2 42 0 0 0,19 118 3935 0 0,5 95-654 0 0,-23-182-3398 0 0,1-26-272 0 0,2 26 659 0 0,-4-84-1176 0 0,0 0 0 0 0,0 0-1 0 0,-2 1 1 0 0,-2 15 0 0 0,4-26-274 0 0,-1 0-1 0 0,1 0 1 0 0,0 0 0 0 0,0 0 0 0 0,-1 0 0 0 0,1-1 0 0 0,0 1 0 0 0,-1 0-1 0 0,1 0 1 0 0,-1-1 0 0 0,1 1 0 0 0,-1 0 0 0 0,0 0 0 0 0,1-1-1 0 0,-1 1 1 0 0,0-1 0 0 0,1 1 0 0 0,-1-1 0 0 0,0 1 0 0 0,1-1-1 0 0,-1 1 1 0 0,0-1 0 0 0,0 1 0 0 0,-1-1 0 0 0,0 1-4 0 0,1-1 0 0 0,-1 0 0 0 0,0 0 0 0 0,0 0 0 0 0,1 0 0 0 0,-1-1 0 0 0,0 1 0 0 0,0 0 1 0 0,1-1-1 0 0,-1 1 0 0 0,-3-2 0 0 0,-1-1-22 0 0,-1-1 1 0 0,1 0-1 0 0,0 0 1 0 0,-12-9-1 0 0,-9-15-381 0 0,1-1 1 0 0,1-1-1 0 0,2-1 0 0 0,-21-35 0 0 0,29 40-518 0 0,-20-49-1 0 0,10 20-977 0 0,9 18-2653 0 0,3 1-1288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5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2847 0 0,'1'3'214'0'0,"9"17"808"0"0,1 0 1 0 0,1 0 0 0 0,0-1-1 0 0,24 28 1 0 0,8 3 489 0 0,-28-32-1016 0 0,0 0 1 0 0,23 35-1 0 0,-33-41-393 0 0,1 0-1 0 0,-1 1 0 0 0,-1 0 0 0 0,0 0 0 0 0,-1 0 0 0 0,0 0 1 0 0,-1 1-1 0 0,-1-1 0 0 0,1 24 0 0 0,-3-21-17 0 0,0 1 1 0 0,-2-1-1 0 0,0 0 0 0 0,0 1 0 0 0,-2-1 1 0 0,0 0-1 0 0,-12 27 0 0 0,7-20 106 0 0,-2 0 0 0 0,-1-1 0 0 0,0-1 0 0 0,-22 28 0 0 0,26-39 38 0 0,-1 1-1 0 0,-1-2 1 0 0,1 1-1 0 0,-2-1 1 0 0,1-1-1 0 0,-1 0 1 0 0,0 0-1 0 0,-1-1 1 0 0,-19 9-1 0 0,23-13 58 0 0,1-1 1 0 0,0 0-1 0 0,-1-1 0 0 0,1 0 0 0 0,-1 0 1 0 0,1 0-1 0 0,-1-1 0 0 0,-14-1 1223 0 0,26-1-865 0 0,8-2-165 0 0,0 0-1 0 0,1 0 1 0 0,-1 1 0 0 0,1 1 0 0 0,-1 0 0 0 0,1 0 0 0 0,0 2-1 0 0,24 1 1 0 0,10 0 551 0 0,108 4 1747 0 0,100 1 901 0 0,-222-7-3619 0 0,1-2 0 0 0,-1-2-1 0 0,0 0 1 0 0,-1-3 0 0 0,0 0-1 0 0,62-27 1 0 0,-65 23-1184 0 0,20-9-6778 0 0,-6 0-2293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6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275 111 2303 0 0,'-1'-6'92'0'0,"-1"1"0"0"0,1-1 0 0 0,-1 1-1 0 0,0-1 1 0 0,-1 1 0 0 0,1 0-1 0 0,-6-9 1 0 0,5 10 316 0 0,1 0 0 0 0,-1-1 0 0 0,1 1 0 0 0,0-1 1 0 0,0 0-1 0 0,0 1 0 0 0,1-1 0 0 0,0 0 0 0 0,0 0 0 0 0,-1-7 1388 0 0,4 12-1204 0 0,3 0-385 0 0,0 0 0 0 0,0 1 0 0 0,0-1 0 0 0,0 1 0 0 0,0 0 0 0 0,-1 1-1 0 0,1-1 1 0 0,0 1 0 0 0,-1 0 0 0 0,1 0 0 0 0,-1 0 0 0 0,0 1 0 0 0,0-1 0 0 0,7 7 0 0 0,6 5 443 0 0,27 28 0 0 0,-39-37-560 0 0,-1 0-1 0 0,1 0 1 0 0,-1 1-1 0 0,0-1 1 0 0,-1 1-1 0 0,0 0 1 0 0,1 0 0 0 0,-2 1-1 0 0,1-1 1 0 0,2 12-1 0 0,-3-8 9 0 0,-1 0-1 0 0,0 0 1 0 0,-1-1 0 0 0,0 1-1 0 0,0 0 1 0 0,-1 0 0 0 0,0 0-1 0 0,-1 0 1 0 0,0-1-1 0 0,-1 1 1 0 0,0-1 0 0 0,-4 10-1 0 0,-3 2-31 0 0,0-1 0 0 0,-1-1-1 0 0,-1 1 1 0 0,-16 18 0 0 0,20-28 11 0 0,-1-1 1 0 0,0 0 0 0 0,0 0-1 0 0,0-1 1 0 0,-13 8 0 0 0,-54 29 359 0 0,68-40-394 0 0,-13 4 112 0 0,0 0 0 0 0,-38 11-1 0 0,23-9 60 0 0,24-7-83 0 0,-16 7 1880 0 0,51-2-16 0 0,-6-5-1507 0 0,1 0 0 0 0,0-2 0 0 0,0 0 0 0 0,1-1 0 0 0,-1-1 1 0 0,29-3-1 0 0,108-25 1059 0 0,-121 20-1337 0 0,-12 4-274 0 0,0-2-1 0 0,0 0 0 0 0,-1-1 0 0 0,0-2 0 0 0,0 0 0 0 0,-1-1 1 0 0,24-16-1 0 0,-17 7-6427 0 0,0-2-2279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6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2791 0 0,'0'-1'137'0'0,"1"0"0"0"0,-1 0 0 0 0,0 0 0 0 0,0 0 0 0 0,1 0 0 0 0,-1 0 0 0 0,0 0 0 0 0,1 0 0 0 0,-1 0 0 0 0,1 0-1 0 0,-1 1 1 0 0,1-1 0 0 0,0 0 0 0 0,-1 0 0 0 0,1 0 0 0 0,0 1 0 0 0,-1-1 0 0 0,1 0 0 0 0,0 1 0 0 0,0-1 0 0 0,0 1-1 0 0,0-1 1 0 0,0 1 0 0 0,0-1 0 0 0,-1 1 0 0 0,1 0 0 0 0,0-1 0 0 0,0 1 0 0 0,0 0 0 0 0,2-1 0 0 0,3 0 797 0 0,0 1 1 0 0,0-1-1 0 0,10 1 1 0 0,-12 0-363 0 0,-2 0 317 0 0,1 1-110 0 0,2 1-537 0 0,0 0 0 0 0,0 0 1 0 0,0 1-1 0 0,0-1 0 0 0,-1 1 0 0 0,0 0 0 0 0,1 0 0 0 0,-1 1 1 0 0,0-1-1 0 0,5 7 0 0 0,-7-7-139 0 0,0 0 0 0 0,0 0 1 0 0,0 0-1 0 0,0 0 0 0 0,-1 1 0 0 0,1-1 0 0 0,-1 1 0 0 0,0-1 1 0 0,0 1-1 0 0,0-1 0 0 0,-1 1 0 0 0,1 0 0 0 0,-1-1 1 0 0,0 1-1 0 0,0 0 0 0 0,0-1 0 0 0,-1 5 0 0 0,-2 6 347 0 0,0 1 0 0 0,-8 21 0 0 0,-1 2 192 0 0,11-36-621 0 0,1-1 0 0 0,-1 1 0 0 0,1-1 0 0 0,0 1 0 0 0,0-1 0 0 0,0 1 0 0 0,0-1 0 0 0,0 1 1 0 0,0 0-1 0 0,0-1 0 0 0,0 1 0 0 0,1-1 0 0 0,-1 1 0 0 0,0-1 0 0 0,1 1 0 0 0,0-1 0 0 0,-1 0 0 0 0,1 1 0 0 0,0-1 0 0 0,0 0 0 0 0,1 2 0 0 0,1 0-14 0 0,0 0 0 0 0,0 0 0 0 0,1 0 0 0 0,-1-1 0 0 0,1 0 0 0 0,6 4 0 0 0,18 8-12 0 0,-15-8-5 0 0,0 0 0 0 0,0 2 0 0 0,17 11 0 0 0,-27-16 9 0 0,0 0-1 0 0,0 0 0 0 0,0 0 1 0 0,0 0-1 0 0,0 0 1 0 0,-1 0-1 0 0,0 1 0 0 0,1-1 1 0 0,-1 1-1 0 0,0 0 1 0 0,-1-1-1 0 0,1 1 1 0 0,-1 0-1 0 0,0 0 0 0 0,1 0 1 0 0,0 8-1 0 0,-2-2 22 0 0,0 1-1 0 0,-1-1 1 0 0,0 1-1 0 0,0-1 1 0 0,-1 0-1 0 0,0 0 1 0 0,-1 0 0 0 0,0 0-1 0 0,-1 0 1 0 0,-8 16-1 0 0,7-17 5 0 0,0 1 0 0 0,-1-1-1 0 0,-1 0 1 0 0,1 0 0 0 0,-1-1 0 0 0,-1 0-1 0 0,1 0 1 0 0,-1-1 0 0 0,-1 0-1 0 0,-10 7 1 0 0,13-11 16 0 0,1 0-1 0 0,-1 0 0 0 0,0-1 1 0 0,1 0-1 0 0,-1 0 0 0 0,0 0 1 0 0,-11 1-1 0 0,15-3-74 0 0,0 0-1 0 0,0 0 1 0 0,1 1 0 0 0,-1-1 0 0 0,0 0-1 0 0,0-1 1 0 0,0 1 0 0 0,1 0-1 0 0,-1 0 1 0 0,0-1 0 0 0,0 1 0 0 0,1-1-1 0 0,-1 0 1 0 0,0 1 0 0 0,1-1 0 0 0,-1 0-1 0 0,1 0 1 0 0,-1 0 0 0 0,1 0 0 0 0,-1 0-1 0 0,1 0 1 0 0,0 0 0 0 0,-1-1-1 0 0,1 1 1 0 0,0-1 0 0 0,0 1 0 0 0,0 0-1 0 0,0-1 1 0 0,0 0 0 0 0,-1-2 0 0 0,-2-11-4739 0 0,0-3-1622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1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2847 0 0,'0'2'214'0'0,"3"3"-27"0"0,11 29 1551 0 0,13 44-1 0 0,-24-66-1375 0 0,0-1-1 0 0,-1 1 1 0 0,0 0-1 0 0,-1 1 1 0 0,-1-1-1 0 0,0 0 1 0 0,0 0-1 0 0,-3 12 1 0 0,0-6 93 0 0,-1 5 1233 0 0,-12 43 1 0 0,-38 86 4067 0 0,52-144-5270 0 0,0 0 1 0 0,0 0 0 0 0,0 0 0 0 0,0 12 0 0 0,2-18-28 0 0,3-2-47 0 0,1-1-324 0 0,1 1 0 0 0,-1-1 0 0 0,1 0 0 0 0,-1 0 1 0 0,0-1-1 0 0,1 1 0 0 0,-1-1 0 0 0,0 0 0 0 0,0 0 0 0 0,0-1 1 0 0,0 1-1 0 0,5-6 0 0 0,8-5 92 0 0,20-24-1 0 0,-28 28-98 0 0,182-176 606 0 0,-104 99-1776 0 0,-45 44-4548 0 0,4-5-2269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7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2039 0 0,'-6'168'6694'0'0,"-13"74"567"0"0,11-156-5173 0 0,1-19-622 0 0,-3 33 2152 0 0,3 112-1 0 0,7-209-3521 0 0,1 21 964 0 0,6 37 0 0 0,-6-55-913 0 0,0 0 0 0 0,1 0 0 0 0,0 0 0 0 0,0 0 0 0 0,0 0 0 0 0,1 0 0 0 0,0-1 0 0 0,0 1 0 0 0,0-1 0 0 0,1 0 0 0 0,5 7 0 0 0,-8-11-137 0 0,0-1-1 0 0,0 1 1 0 0,0 0 0 0 0,0 0-1 0 0,0-1 1 0 0,0 1 0 0 0,0 0-1 0 0,0-1 1 0 0,0 1 0 0 0,0-1-1 0 0,0 0 1 0 0,0 1 0 0 0,0-1-1 0 0,1 0 1 0 0,-1 1 0 0 0,0-1-1 0 0,0 0 1 0 0,0 0 0 0 0,1 0-1 0 0,-1 0 1 0 0,2-1 0 0 0,-1 1-11 0 0,1-1 1 0 0,-1 0 0 0 0,0 0 0 0 0,0 0-1 0 0,0 0 1 0 0,0 0 0 0 0,1-1-1 0 0,-2 1 1 0 0,1 0 0 0 0,3-3-1 0 0,-1-1-59 0 0,0 1 0 0 0,0-1 0 0 0,0 0 0 0 0,-1 0 0 0 0,1 0 0 0 0,-1 0-1 0 0,0 0 1 0 0,2-7 0 0 0,-3 5-503 0 0,0-1 0 0 0,0 1 0 0 0,-1 0 0 0 0,0 0-1 0 0,0-15 1 0 0,-2 14-1675 0 0,1 1 0 0 0,-1 0 0 0 0,-3-10-1 0 0,-2-4-5589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7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6 376 3679 0 0,'-5'-3'3241'0'0,"11"-2"-1576"0"0,18-6 598 0 0,1 1 1 0 0,1 1-1 0 0,33-8 1 0 0,81-9 1549 0 0,-122 23-3317 0 0,64-8 1224 0 0,-40 7-891 0 0,68-18 1 0 0,-96 18-787 0 0,5-1-2 0 0,0 0 1 0 0,-1-2 0 0 0,22-11-1 0 0,-18 7-190 0 0,-12 7-155 0 0,0-1 1 0 0,-1 0 0 0 0,0-1 0 0 0,-1 0-1 0 0,10-8 1 0 0,6-8-1949 0 0,7-7-4834 0 0,-17 12 904 0 0</inkml:trace>
  <inkml:trace contextRef="#ctx0" brushRef="#br0" timeOffset="1">769 0 7487 0 0,'-35'62'1299'0'0,"-48"94"9261"0"0,73-136-9136 0 0,2 1 0 0 0,1 1 0 0 0,1-1 0 0 0,0 1 0 0 0,-4 39 0 0 0,10-54-1200 0 0,-1 0 1 0 0,1 1 0 0 0,1-1 0 0 0,-1 0-1 0 0,1 0 1 0 0,1 0 0 0 0,-1 0 0 0 0,1 0-1 0 0,0 0 1 0 0,1 0 0 0 0,4 8-1 0 0,-5-12-125 0 0,0 1 1 0 0,0-1-1 0 0,0 0 0 0 0,1 0 0 0 0,0 0 0 0 0,-1 0 0 0 0,1 0 0 0 0,0 0 0 0 0,0-1 1 0 0,1 0-1 0 0,-1 1 0 0 0,0-1 0 0 0,1 0 0 0 0,0-1 0 0 0,-1 1 0 0 0,1-1 0 0 0,0 1 0 0 0,0-1 1 0 0,0 0-1 0 0,-1-1 0 0 0,8 2 0 0 0,-4-2-230 0 0,1 0-1 0 0,-1 0 1 0 0,1-1-1 0 0,-1 0 1 0 0,0-1-1 0 0,1 1 1 0 0,-1-1-1 0 0,0 0 1 0 0,0-1-1 0 0,0 0 1 0 0,0 0-1 0 0,7-5 1 0 0,7-6-1696 0 0,-2 0 0 0 0,26-24-1 0 0,-26 22-77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7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4863 0 0,'-3'70'2747'0'0,"-14"75"-1"0"0,5-50 3347 0 0,4-29-2390 0 0,-6 79 1984 0 0,13-122-5048 0 0,1-1 0 0 0,1 1 0 0 0,1-1 0 0 0,7 30 0 0 0,-8-47-613 0 0,0 0-1 0 0,0-1 1 0 0,0 1 0 0 0,1-1 0 0 0,0 0 0 0 0,0 0 0 0 0,0 1 0 0 0,0-1 0 0 0,6 7-1 0 0,-7-11-87 0 0,-1 1 1 0 0,1-1-1 0 0,0 1 0 0 0,-1-1 0 0 0,1 1 0 0 0,-1-1 0 0 0,1 1 0 0 0,0-1 0 0 0,-1 0 0 0 0,1 1 1 0 0,0-1-1 0 0,0 0 0 0 0,-1 0 0 0 0,1 0 0 0 0,0 1 0 0 0,0-1 0 0 0,-1 0 0 0 0,1 0 0 0 0,0 0 0 0 0,0 0 1 0 0,-1 0-1 0 0,1 0 0 0 0,0-1 0 0 0,0 1 0 0 0,-1 0 0 0 0,1 0 0 0 0,0 0 0 0 0,-1-1 0 0 0,1 1 0 0 0,0 0 1 0 0,-1-1-1 0 0,1 1 0 0 0,0-1 0 0 0,-1 1 0 0 0,1-1 0 0 0,-1 1 0 0 0,1-1 0 0 0,0 1 0 0 0,-1-1 0 0 0,1 0 1 0 0,2-2-950 0 0,0-1 0 0 0,-1 0 0 0 0,1 0 0 0 0,2-6 0 0 0,-5 10 878 0 0,7-15-5553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8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4631 0 0,'63'-18'542'0'0,"16"-4"887"0"0,-51 16-703 0 0,124-25 3873 0 0,-48 19-2748 0 0,-80 10-1259 0 0,44 2-1 0 0,-59 1-354 0 0,-1 0 0 0 0,0 1 0 0 0,1-1-1 0 0,-1 1 1 0 0,0 1 0 0 0,0 0 0 0 0,-1 0 0 0 0,13 7 0 0 0,-18-9 223 0 0,1 2 20 0 0,3 3-252 0 0,0 0 1 0 0,-1 0 0 0 0,0 1 0 0 0,-1-1 0 0 0,1 1-1 0 0,-2 1 1 0 0,1-1 0 0 0,0 0 0 0 0,3 13 0 0 0,2 13 818 0 0,-2 1 0 0 0,-1 0 0 0 0,3 64 0 0 0,-11 108 996 0 0,-1-115-1368 0 0,1-20-42 0 0,-19 119 1 0 0,20-180-624 0 0,0-6-24 0 0,1 0-1 0 0,-1 0 1 0 0,0 0-1 0 0,0 0 1 0 0,0 0-1 0 0,-1-1 1 0 0,1 1-1 0 0,-1 0 1 0 0,-2 3-1 0 0,3-6-83 0 0,0-1 1 0 0,1 1-1 0 0,-1-1 1 0 0,0 1-1 0 0,1-1 1 0 0,-1 0-1 0 0,0 1 0 0 0,1-1 1 0 0,-1 0-1 0 0,0 0 1 0 0,0 1-1 0 0,1-1 1 0 0,-1 0-1 0 0,0 0 0 0 0,0 0 1 0 0,1 0-1 0 0,-2 0 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8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1 2527 0 0,'-2'1'187'0'0,"-63"51"2817"0"0,46-36-33 0 0,-38 23 0 0 0,-2 3 3192 0 0,67-49-6053 0 0,0 0-1 0 0,0 1 0 0 0,1 0 1 0 0,16-7-1 0 0,-5 2-156 0 0,-4 3 10 0 0,2 0 0 0 0,-1 1-1 0 0,1 1 1 0 0,0 0 0 0 0,0 2 0 0 0,1 0 0 0 0,-1 1-1 0 0,1 0 1 0 0,0 2 0 0 0,0 0 0 0 0,-1 2-1 0 0,1 0 1 0 0,0 1 0 0 0,27 6 0 0 0,-39-7 66 0 0,0 1 0 0 0,-1 1 1 0 0,1-1-1 0 0,-1 1 1 0 0,0 0-1 0 0,0 0 1 0 0,10 8-1 0 0,-14-9 42 0 0,0-1 0 0 0,0 1 0 0 0,0 0-1 0 0,-1 0 1 0 0,1 0 0 0 0,-1 0 0 0 0,1 0 0 0 0,-1 0 0 0 0,0 0-1 0 0,0 0 1 0 0,0 0 0 0 0,0 0 0 0 0,0 1 0 0 0,0-1 0 0 0,-1 1-1 0 0,1-1 1 0 0,-1 0 0 0 0,0 1 0 0 0,1-1 0 0 0,-1 1 0 0 0,0-1 0 0 0,-1 1-1 0 0,1-1 1 0 0,0 0 0 0 0,-1 3 0 0 0,-1 3 386 0 0,-1-1 0 0 0,0 0 0 0 0,0 0 0 0 0,0-1-1 0 0,-1 1 1 0 0,0-1 0 0 0,-6 9 0 0 0,-39 41 2537 0 0,33-39-2562 0 0,-4 4 118 0 0,0-1 0 0 0,-35 26-1 0 0,47-40-527 0 0,0 0 0 0 0,-1-1 1 0 0,1 0-1 0 0,-1 0 0 0 0,-1-1 0 0 0,1 0 0 0 0,-1-1 0 0 0,1 0 0 0 0,-1 0 0 0 0,-16 1 0 0 0,22-4-95 0 0,0 0 0 0 0,1 0-1 0 0,-1-1 1 0 0,0 1 0 0 0,1-1 0 0 0,-1 0 0 0 0,0 0-1 0 0,1 0 1 0 0,-1 0 0 0 0,1-1 0 0 0,0 0 0 0 0,-1 1-1 0 0,1-1 1 0 0,0 0 0 0 0,0-1 0 0 0,0 1-1 0 0,1 0 1 0 0,-1-1 0 0 0,0 0 0 0 0,1 0 0 0 0,0 1-1 0 0,0-1 1 0 0,-1-1 0 0 0,2 1 0 0 0,-1 0 0 0 0,-2-5-1 0 0,1 1-415 0 0,1 1-1 0 0,-1 0 1 0 0,1-1-1 0 0,1 1 1 0 0,-1-1-1 0 0,1 1 0 0 0,0-1 1 0 0,1 0-1 0 0,-1 0 1 0 0,1 1-1 0 0,1-1 1 0 0,-1 0-1 0 0,3-11 1 0 0,-1 10-207 0 0,1 1 0 0 0,0 0 0 0 0,0-1 1 0 0,0 1-1 0 0,1 0 0 0 0,6-10 1 0 0,-6 13 510 0 0,0-1 1 0 0,0 1 0 0 0,0 0-1 0 0,0 1 1 0 0,1-1 0 0 0,0 1-1 0 0,-1 0 1 0 0,1 0 0 0 0,10-4-1 0 0,-2 1 304 0 0,0 2-1 0 0,0 0 1 0 0,1 0-1 0 0,0 1 0 0 0,-1 1 1 0 0,1 0-1 0 0,0 1 1 0 0,27 1-1 0 0,-22 2 1348 0 0,-1 0 0 0 0,0 1 1 0 0,27 9-1 0 0,-40-10-913 0 0,0 0 0 0 0,0 0-1 0 0,0 1 1 0 0,-1 0 0 0 0,1 0 0 0 0,-1 0 0 0 0,0 0 0 0 0,6 7 0 0 0,-9-9-196 0 0,4 17 114 0 0,-5-13-785 0 0,0 0-1 0 0,0 1 1 0 0,0-1 0 0 0,0 0 0 0 0,-1-1 0 0 0,0 1-1 0 0,0 0 1 0 0,-3 7 0 0 0,2-7-430 0 0,0 0 1 0 0,-1 0-1 0 0,0-1 0 0 0,0 1 0 0 0,0 0 1 0 0,0-1-1 0 0,-1 0 0 0 0,0 0 0 0 0,0 0 1 0 0,0 0-1 0 0,0-1 0 0 0,0 1 0 0 0,-1-1 1 0 0,1 0-1 0 0,-1-1 0 0 0,0 1 1 0 0,0-1-1 0 0,0 0 0 0 0,-8 3 0 0 0,-18 6-1481 0 0,25-8 2140 0 0,-1 0 0 0 0,1-1 0 0 0,-1 0-1 0 0,1 0 1 0 0,-1-1 0 0 0,-9 2 0 0 0,16-3 95 0 0,-1 0-1 0 0,0 0 1 0 0,1 0-1 0 0,-1 0 1 0 0,1 0 0 0 0,-1 0-1 0 0,0 0 1 0 0,1 0-1 0 0,-1 0 1 0 0,0-1 0 0 0,1 1-1 0 0,-1 0 1 0 0,1 0-1 0 0,-1-1 1 0 0,0 1 0 0 0,1 0-1 0 0,-1-1 1 0 0,1 1-7 0 0,0 0 1 0 0,0-1-1 0 0,0 1 0 0 0,0 0 1 0 0,0 0-1 0 0,0-1 1 0 0,0 1-1 0 0,0 0 0 0 0,0 0 1 0 0,0-1-1 0 0,0 1 1 0 0,0 0-1 0 0,1 0 0 0 0,-1 0 1 0 0,0-1-1 0 0,0 1 1 0 0,0 0-1 0 0,0 0 0 0 0,0 0 1 0 0,1-1-1 0 0,-1 1 1 0 0,0 0-1 0 0,0 0 0 0 0,0 0 1 0 0,1 0-1 0 0,-1 0 1 0 0,0-1-1 0 0,21-9 86 0 0,-11 7 134 0 0,1 1-1 0 0,-1 0 0 0 0,1 0 1 0 0,14 0-1 0 0,-21 2-83 0 0,0 0-1 0 0,0 0 1 0 0,-1 1 0 0 0,1-1-1 0 0,0 1 1 0 0,-1 0-1 0 0,1 0 1 0 0,0 0 0 0 0,-1 0-1 0 0,1 1 1 0 0,-1 0-1 0 0,0-1 1 0 0,1 1 0 0 0,-1 0-1 0 0,0 1 1 0 0,3 1-1 0 0,-4-2 5 0 0,-1 1 0 0 0,0-1-1 0 0,1 0 1 0 0,-1 0-1 0 0,0 0 1 0 0,0 1 0 0 0,0-1-1 0 0,0 0 1 0 0,0 1-1 0 0,-1-1 1 0 0,1 1-1 0 0,-1-1 1 0 0,1 1 0 0 0,-1 0-1 0 0,0-1 1 0 0,0 1-1 0 0,0-1 1 0 0,0 1 0 0 0,-1-1-1 0 0,1 1 1 0 0,-1-1-1 0 0,-1 4 1 0 0,-1 6 355 0 0,-2 0 0 0 0,1-1 0 0 0,-9 13 0 0 0,5-10 202 0 0,0 0 1 0 0,-2-1-1 0 0,-19 23 0 0 0,-39 30 2043 0 0,4-13 948 0 0,62-51-3114 0 0,17-19 1374 0 0,23-31-1921 0 0,-25 34-139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9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0 5959 0 0,'-59'127'2563'0'0,"30"-63"1108"0"0,20-46-2172 0 0,1 0-1 0 0,1 0 1 0 0,1 1 0 0 0,-5 22 0 0 0,11-39-1361 0 0,-1 0 0 0 0,1 0 1 0 0,0 0-1 0 0,0 0 0 0 0,0 0 0 0 0,0 0 0 0 0,0 0 0 0 0,0 0 0 0 0,1 0 0 0 0,-1 0 1 0 0,1-1-1 0 0,-1 1 0 0 0,1 0 0 0 0,0 0 0 0 0,-1 0 0 0 0,1-1 0 0 0,0 1 0 0 0,0 0 1 0 0,1-1-1 0 0,-1 1 0 0 0,0-1 0 0 0,0 1 0 0 0,1-1 0 0 0,-1 1 0 0 0,1-1 0 0 0,-1 0 1 0 0,1 0-1 0 0,-1 0 0 0 0,1 0 0 0 0,0 0 0 0 0,0 0 0 0 0,-1 0 0 0 0,1-1 0 0 0,0 1 1 0 0,0-1-1 0 0,3 1 0 0 0,5 1 45 0 0,0-1 0 0 0,0 0 1 0 0,1-1-1 0 0,-1 0 0 0 0,17-2 1 0 0,24-5-171 0 0,-18 2-495 0 0,0 1 0 0 0,60 2 1 0 0,-83 3 176 0 0,0 0 1 0 0,0 0 0 0 0,0 1-1 0 0,0 1 1 0 0,-1-1 0 0 0,1 2 0 0 0,-1-1-1 0 0,0 1 1 0 0,0 1 0 0 0,0 0 0 0 0,0 0-1 0 0,-1 0 1 0 0,14 13 0 0 0,-9-6 153 0 0,-1 2 1 0 0,-1 0 0 0 0,0 0-1 0 0,-1 1 1 0 0,0 0-1 0 0,-1 1 1 0 0,-1 0-1 0 0,0 0 1 0 0,-1 1 0 0 0,-1 0-1 0 0,6 25 1 0 0,-8-22 538 0 0,0 0 0 0 0,-2 0 0 0 0,0 0 0 0 0,-1 0 0 0 0,-1 1 0 0 0,-1-1 1 0 0,-1 0-1 0 0,0 0 0 0 0,-11 39 0 0 0,8-46 139 0 0,0 0 0 0 0,0 0 0 0 0,-1-1 0 0 0,-1 0 0 0 0,0 0 0 0 0,0-1 1 0 0,-1 0-1 0 0,-10 10 0 0 0,4-6-534 0 0,-22 17 0 0 0,-19 10-6866 0 0,16-17-1763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0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330 854 3079 0 0,'2'-4'35'0'0,"0"-1"0"0"0,0 0-1 0 0,-1 0 1 0 0,1 0-1 0 0,-1 0 1 0 0,0 0-1 0 0,0 0 1 0 0,-1 0 0 0 0,0-10-1 0 0,2-5 403 0 0,-1 8-46 0 0,-1 1 0 0 0,0 0 0 0 0,0-1 0 0 0,-1 1 0 0 0,-1 0 0 0 0,-5-20 0 0 0,7 29-298 0 0,-1-1 0 0 0,0 0 0 0 0,-1 0 0 0 0,1 0 0 0 0,0 1 0 0 0,-1-1 0 0 0,0 0 0 0 0,1 1 0 0 0,-1-1 0 0 0,0 1 0 0 0,0 0-1 0 0,0 0 1 0 0,-1 0 0 0 0,1 0 0 0 0,0 0 0 0 0,-1 0 0 0 0,-5-2 0 0 0,5 3-24 0 0,0 0 0 0 0,-1 0 0 0 0,1 0 0 0 0,0 1 0 0 0,-1-1 0 0 0,1 1 0 0 0,-1 0 0 0 0,1 0-1 0 0,0 0 1 0 0,-1 0 0 0 0,1 1 0 0 0,-1 0 0 0 0,-4 1 0 0 0,-2 1 2 0 0,2 1 0 0 0,-1 0-1 0 0,0 0 1 0 0,1 1 0 0 0,0 0 0 0 0,0 1-1 0 0,0 0 1 0 0,1 0 0 0 0,0 0 0 0 0,-9 10-1 0 0,0 5 1 0 0,0 0 0 0 0,1 1 0 0 0,2 0 0 0 0,0 1 0 0 0,1 0 0 0 0,2 1 0 0 0,0 1 0 0 0,1 0 0 0 0,2 0-1 0 0,-5 29 1 0 0,6-18 843 0 0,1 0 0 0 0,2 63 0 0 0,3-97-831 0 0,0-1 0 0 0,0 1 1 0 0,0 0-1 0 0,0-1 0 0 0,1 1 1 0 0,-1-1-1 0 0,0 1 0 0 0,1 0 1 0 0,-1-1-1 0 0,1 1 0 0 0,0-1 0 0 0,0 1 1 0 0,-1-1-1 0 0,1 0 0 0 0,0 1 1 0 0,0-1-1 0 0,0 0 0 0 0,0 0 1 0 0,1 1-1 0 0,-1-1 0 0 0,0 0 1 0 0,0 0-1 0 0,1 0 0 0 0,-1 0 1 0 0,1-1-1 0 0,-1 1 0 0 0,3 1 1 0 0,-2-2 18 0 0,0 0 1 0 0,0 1-1 0 0,0-1 1 0 0,0 0-1 0 0,0 0 1 0 0,1 0-1 0 0,-1 0 1 0 0,0 0 0 0 0,0-1-1 0 0,0 1 1 0 0,0-1-1 0 0,0 1 1 0 0,1-1-1 0 0,-1 0 1 0 0,0 0-1 0 0,0 0 1 0 0,-1 0 0 0 0,1 0-1 0 0,0 0 1 0 0,2-2-1 0 0,21-18 416 0 0,-1-1 0 0 0,-1-2 0 0 0,-2 0 0 0 0,0-1 0 0 0,30-48 0 0 0,72-151 387 0 0,-87 152-723 0 0,44-110-92 0 0,-67 148-31 0 0,5-16 96 0 0,16-77 1 0 0,-27 97-126 0 0,22-137 175 0 0,-24 135-104 0 0,-4 25-97 0 0,0 0-1 0 0,0-1 1 0 0,0 1 0 0 0,-1-1 0 0 0,0 1 0 0 0,-1-1 0 0 0,-1-9-1 0 0,1 16-111 0 0,-6 9 307 0 0,3-4-124 0 0,-5 8 45 0 0,2 0-1 0 0,0 0 1 0 0,0 1 0 0 0,1-1 0 0 0,-6 20 0 0 0,3-8 6 0 0,-59 195 607 0 0,64-207-706 0 0,-13 62 405 0 0,-8 75 1 0 0,4 77 1535 0 0,19-203-1411 0 0,2 1-1 0 0,4 38 0 0 0,-4-55-436 0 0,1 0 0 0 0,1 0 0 0 0,-1-1 0 0 0,1 1 0 0 0,0 0 0 0 0,1-1 0 0 0,0 0 0 0 0,0 0 0 0 0,0 1 0 0 0,0-2 0 0 0,1 1-1 0 0,0 0 1 0 0,7 6 0 0 0,-9-9-95 0 0,1-1 0 0 0,-1 0-1 0 0,1 0 1 0 0,-1-1 0 0 0,1 1-1 0 0,0 0 1 0 0,0-1 0 0 0,0 0-1 0 0,0 0 1 0 0,0 0 0 0 0,0 0-1 0 0,0 0 1 0 0,0 0 0 0 0,0-1-1 0 0,6 1 1 0 0,-5-1-9 0 0,1-1 1 0 0,-1 1-1 0 0,1-1 0 0 0,-1 0 1 0 0,0 0-1 0 0,1-1 0 0 0,-1 1 0 0 0,0-1 1 0 0,0 0-1 0 0,4-2 0 0 0,2-3-115 0 0,-1 0 0 0 0,1 0 0 0 0,-1-1-1 0 0,-1 0 1 0 0,0 0 0 0 0,0-1 0 0 0,11-15-1 0 0,-4-2-1054 0 0,-1 0 0 0 0,-1-2 0 0 0,13-38-1 0 0,-19 49 282 0 0,14-39-2353 0 0,25-63-6953 0 0,-45 115 9710 0 0,9-10-918 0 0,-4 24 1813 0 0,-5-3-198 0 0,0-1-1 0 0,0 1 0 0 0,-1 0 0 0 0,0-1 0 0 0,0 1 0 0 0,-2 10 1 0 0,-9 41 1656 0 0,5-35-1277 0 0,1 1 409 0 0,1 1 1 0 0,-3 42 0 0 0,7-65-786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0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7111 0 0,'0'0'548'0'0,"2"2"-357"0"0,11 15 1261 0 0,0-1 0 0 0,20 19 937 0 0,-32-35-2279 0 0,-1 1 1 0 0,1 0-1 0 0,0 0 0 0 0,0-1 0 0 0,0 1 0 0 0,0 0 1 0 0,0-1-1 0 0,0 1 0 0 0,0-1 0 0 0,0 0 0 0 0,0 1 0 0 0,1-1 1 0 0,2 2 160 0 0,17 8 340 0 0,1-1 0 0 0,0-1-1 0 0,0-1 1 0 0,35 6-1 0 0,-12-3-143 0 0,-43-9-292 0 0,1 0-14 0 0,1 0-75 0 0,0 1-1 0 0,-1 0 1 0 0,1 0 0 0 0,-1 0-1 0 0,1 1 1 0 0,-1-1-1 0 0,0 1 1 0 0,0 0 0 0 0,3 3-1 0 0,-5-5 5 0 0,1 1-1 0 0,-1 0 1 0 0,0-1-1 0 0,0 1 1 0 0,0 0-1 0 0,0 0 1 0 0,-1-1-1 0 0,1 1 1 0 0,0 0-1 0 0,-1 0 1 0 0,1 0-1 0 0,-1 0 1 0 0,1 0-1 0 0,-1 0 1 0 0,0 0-1 0 0,0 0 1 0 0,0 0-1 0 0,0 0 1 0 0,-1 0-1 0 0,1 0 1 0 0,0 0-1 0 0,-2 3 1 0 0,-1 3 344 0 0,0 0 0 0 0,-1 0 0 0 0,0 0 1 0 0,0 0-1 0 0,-1-1 0 0 0,0 0 0 0 0,-1 1 1 0 0,0-2-1 0 0,0 1 0 0 0,0-1 0 0 0,-1 0 0 0 0,-7 6 1 0 0,0-3-157 0 0,1-1 1 0 0,-1 0-1 0 0,0-1 1 0 0,-1 0-1 0 0,-28 8 1 0 0,21-8-178 0 0,0-1 1 0 0,-32 4 0 0 0,50-10-282 0 0,0 0 1 0 0,1 0-1 0 0,-1 0 0 0 0,0-1 1 0 0,1 0-1 0 0,-1 1 0 0 0,-5-3 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1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0 3599 0 0,'-29'397'8180'0'0,"-22"-3"584"0"0,-54 125-3695 0 0,102-506-5031 0 0,-3 12 213 0 0,1 0-1 0 0,-3 39 1 0 0,9-35-70 0 0,-1-29-209 0 0,1 1 1 0 0,-1-1-1 0 0,0 0 0 0 0,0 0 0 0 0,1 1 1 0 0,-1-1-1 0 0,0 0 0 0 0,1 0 1 0 0,-1 0-1 0 0,0 0 0 0 0,1 0 0 0 0,-1 0 1 0 0,0 1-1 0 0,1-1 0 0 0,-1 0 0 0 0,0 0 1 0 0,1 0-1 0 0,-1 0 0 0 0,0 0 0 0 0,1 0 1 0 0,-1 0-1 0 0,1-1 0 0 0,-1 1 1 0 0,0 0-1 0 0,1 0 0 0 0,-1 0 0 0 0,0 0 1 0 0,1 0-1 0 0,-1-1 0 0 0,0 1-45 0 0,4-1-465 0 0,-1-1 1 0 0,0 0-1 0 0,0 0 0 0 0,0 0 1 0 0,0 0-1 0 0,0 0 0 0 0,-1-1 1 0 0,1 1-1 0 0,-1-1 0 0 0,1 0 1 0 0,-1 0-1 0 0,3-6 1 0 0,-1 4-1357 0 0,15-21-5358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1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21 4143 0 0,'1'-1'319'0'0,"27"-14"456"0"0,-24 14-249 0 0,-1 0 0 0 0,1 0 0 0 0,-1 0 0 0 0,1 1 0 0 0,0-1 0 0 0,-1 1 0 0 0,1 0 0 0 0,-1 0 0 0 0,1 0 0 0 0,0 1 0 0 0,-1-1 0 0 0,1 1 0 0 0,-1 0 0 0 0,1 0 0 0 0,-1 0 0 0 0,1 0 0 0 0,-1 1 0 0 0,4 1 0 0 0,-4-1-227 0 0,1 1 0 0 0,-1-1 0 0 0,0 1-1 0 0,0 0 1 0 0,-1 0 0 0 0,1 0 0 0 0,0 0 0 0 0,-1 0 0 0 0,0 0-1 0 0,0 1 1 0 0,0-1 0 0 0,0 1 0 0 0,0-1 0 0 0,-1 1-1 0 0,0 0 1 0 0,0 0 0 0 0,0-1 0 0 0,0 1 0 0 0,0 0-1 0 0,-1 0 1 0 0,0 0 0 0 0,0 5 0 0 0,0 6 278 0 0,-1 0 1 0 0,0 0-1 0 0,-2-1 1 0 0,-6 25-1 0 0,1-14-315 0 0,-1-1 0 0 0,0 0 0 0 0,-2 0-1 0 0,-1-1 1 0 0,-1-1 0 0 0,-1 0 0 0 0,-1-1 0 0 0,-1 0-1 0 0,0-1 1 0 0,-24 21 0 0 0,21-25-1419 0 0,1-2-5347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2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0 345 2359 0 0,'42'-5'1593'0'0,"62"-15"0"0"0,-74 10-374 0 0,-22 7-952 0 0,-1 0 1 0 0,1 1-1 0 0,0 0 0 0 0,10-1 1 0 0,14 0 336 0 0,-7 1 217 0 0,39-8-1 0 0,55-12 1316 0 0,-34 7-908 0 0,159-13 2304 0 0,-135 19-2279 0 0,-6-1-321 0 0,231-17 1332 0 0,-28 5 2 0 0,-98 5-987 0 0,371-26 1419 0 0,-162 14-1558 0 0,-188 15-559 0 0,1348-31 2219 0 0,-1128 58-2564 0 0,-212-4-164 0 0,132 16-68 0 0,-260-15-4 0 0,97 12 0 0 0,-161-16-25 0 0,92 17-405 0 0,-117-18 223 0 0,0 0 1 0 0,0 2-1 0 0,-1 0 1 0 0,28 15-1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1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62 3247 0 0,'0'-1'26'0'0,"1"1"-1"0"0,-1-1 0 0 0,1 1 0 0 0,-1-1 0 0 0,1 0 0 0 0,-1 0 0 0 0,1 1 1 0 0,-1-1-1 0 0,1 0 0 0 0,-1 0 0 0 0,0 0 0 0 0,1 1 0 0 0,-1-2 0 0 0,0 0 62 0 0,-1 0 0 0 0,1 1 0 0 0,0-1-1 0 0,-1 0 1 0 0,1 0 0 0 0,-1 1-1 0 0,0-1 1 0 0,0 0 0 0 0,0 1-1 0 0,1-1 1 0 0,-1 1 0 0 0,-1-1-1 0 0,1 1 1 0 0,-2-3 0 0 0,0 1 1022 0 0,-1-12 3868 0 0,3 14-4748 0 0,-1 0 0 0 0,1 0 0 0 0,0 1 0 0 0,-1-1 0 0 0,1 1 0 0 0,0 0 0 0 0,-1-1 0 0 0,1 1 0 0 0,0 0 1 0 0,-1 0-1 0 0,1 0 0 0 0,-1 0 0 0 0,1 0 0 0 0,0 0 0 0 0,-1 0 0 0 0,1 0 0 0 0,-1 0 0 0 0,1 1 0 0 0,0-1 0 0 0,-1 0 0 0 0,-1 2 0 0 0,-4 1 15 0 0,0 1-1 0 0,-12 7 1 0 0,10-5 281 0 0,5-3-452 0 0,1 0 0 0 0,-1 1 0 0 0,1-1 0 0 0,0 1 0 0 0,0 0 0 0 0,0 0 1 0 0,0 0-1 0 0,1 0 0 0 0,-1 0 0 0 0,-1 5 0 0 0,-10 16 412 0 0,8-14-222 0 0,1 0 0 0 0,0-1 0 0 0,1 2 0 0 0,0-1 0 0 0,1 0 0 0 0,-3 20 1 0 0,-1-1 718 0 0,-1 13 736 0 0,7-39-1458 0 0,1 0 0 0 0,0 0 0 0 0,0 0 0 0 0,0 0 0 0 0,1 0-1 0 0,-1 0 1 0 0,1-1 0 0 0,2 8 0 0 0,-2-10 77 0 0,13-8 167 0 0,0 2-340 0 0,-5-3-67 0 0,0 0 0 0 0,0-1 0 0 0,13-17 0 0 0,-12 14-29 0 0,4-6 42 0 0,15-24 0 0 0,3-5 98 0 0,-16 23-190 0 0,-13 18-7 0 0,1 1 0 0 0,0-1 0 0 0,0 1-1 0 0,0 0 1 0 0,1 0 0 0 0,10-8 0 0 0,-7 11 38 0 0,-6 2-45 0 0,5 3-4 0 0,-4-1 39 0 0,0 0 0 0 0,0 1 1 0 0,0 0-1 0 0,-1 0 0 0 0,1 0 0 0 0,-1 0 0 0 0,1 0 1 0 0,-1 0-1 0 0,0 1 0 0 0,-1-1 0 0 0,1 1 0 0 0,-1-1 1 0 0,1 1-1 0 0,-1 0 0 0 0,0-1 0 0 0,0 1 0 0 0,-1 0 1 0 0,1 0-1 0 0,-1 7 0 0 0,1 7 265 0 0,-1 0 0 0 0,-5 32 0 0 0,5-24 180 0 0,0-22-460 0 0,1-1 0 0 0,-1 1 1 0 0,0 0-1 0 0,-1 0 0 0 0,1 0 0 0 0,-1-1 0 0 0,1 1 0 0 0,-1 0 0 0 0,-2 5 0 0 0,1-4-1090 0 0</inkml:trace>
  <inkml:trace contextRef="#ctx0" brushRef="#br0" timeOffset="1">361 32 4287 0 0,'3'20'439'0'0,"0"21"0"0"0,-7 106 8636 0 0,3-139-8669 0 0,-4 48 3202 0 0,2-23 6657 0 0,7-46-9873 0 0,4-13 344 0 0,12-27 0 0 0,-15 44-691 0 0,0 0 0 0 0,0 0 0 0 0,0 0 0 0 0,1 1 1 0 0,1 0-1 0 0,9-10 0 0 0,-4 6-551 0 0,1 0-1 0 0,20-12 0 0 0,-6 7-7587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2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62 5007 0 0,'0'2'388'0'0,"-1"20"-678"0"0,0-13 1619 0 0,1-1 0 0 0,0 1 1 0 0,1-1-1 0 0,2 14 0 0 0,-3-19-816 0 0,1 0 0 0 0,0 0-1 0 0,0-1 1 0 0,0 1-1 0 0,0-1 1 0 0,1 1 0 0 0,-1-1-1 0 0,1 0 1 0 0,-1 1 0 0 0,1-1-1 0 0,0 0 1 0 0,0 0-1 0 0,0 0 1 0 0,0 0 0 0 0,0-1-1 0 0,1 1 1 0 0,-1-1 0 0 0,5 3-1 0 0,2 0 153 0 0,0-1 0 0 0,0 0 0 0 0,0-1 0 0 0,14 2-1 0 0,-10-2-335 0 0,-1 1-1 0 0,13 4 0 0 0,-22-6-290 0 0,1 1 0 0 0,-1-1 1 0 0,0 1-1 0 0,1 0 0 0 0,-1 0 0 0 0,0 0 1 0 0,0 0-1 0 0,-1 1 0 0 0,1-1 1 0 0,0 1-1 0 0,3 3 0 0 0,-5-3 10 0 0,0 0 1 0 0,-1 0-1 0 0,1 1 1 0 0,0-1-1 0 0,-1 0 0 0 0,0 0 1 0 0,0 0-1 0 0,0 0 1 0 0,0 0-1 0 0,0 1 0 0 0,-1-1 1 0 0,1 0-1 0 0,-2 4 0 0 0,-1 1 148 0 0,-1-1-1 0 0,0 0 0 0 0,0 0 0 0 0,0 0 0 0 0,-1-1 0 0 0,0 0 0 0 0,0 1 0 0 0,-1-2 0 0 0,-8 9 0 0 0,10-11-93 0 0,0 1-1 0 0,-1-1 1 0 0,1 0-1 0 0,-1 0 0 0 0,0-1 1 0 0,1 1-1 0 0,-1-1 1 0 0,0 0-1 0 0,-1-1 0 0 0,1 1 1 0 0,0-1-1 0 0,0 0 1 0 0,-1 0-1 0 0,-9 0 0 0 0,13-1-123 0 0,0 0 0 0 0,0 0 0 0 0,0 0 0 0 0,0-1 0 0 0,0 1-1 0 0,0-1 1 0 0,0 1 0 0 0,0-1 0 0 0,1 0 0 0 0,-1 0 0 0 0,0 1-1 0 0,0-1 1 0 0,1-1 0 0 0,-1 1 0 0 0,0 0 0 0 0,1 0 0 0 0,-1 0-1 0 0,1-1 1 0 0,0 1 0 0 0,-1-1 0 0 0,1 1 0 0 0,0-1 0 0 0,0 0-1 0 0,0 1 1 0 0,0-1 0 0 0,0 0 0 0 0,0 0 0 0 0,0-3-1 0 0,0 1-413 0 0,0 1-1 0 0,1-1 0 0 0,-1 0 0 0 0,1 1 0 0 0,0-1 0 0 0,0-4 0 0 0,7-23-6965 0 0,3 4-944 0 0</inkml:trace>
  <inkml:trace contextRef="#ctx0" brushRef="#br0" timeOffset="1">339 0 3823 0 0,'0'0'344'0'0,"2"11"-280"0"0,-4 1-64 0 0,1-1 0 0 0,-7-3 1792 0 0,0 6 352 0 0,6 10 64 0 0,1-2 8 0 0,-2-1-232 0 0,1-2-40 0 0,0-1-16 0 0,-1-4 0 0 0,0-6-1256 0 0,0 0-248 0 0,6 1-48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2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 1 6335 0 0,'0'2'3210'0'0,"0"19"-605"0"0,0 25 3260 0 0,-14 77 798 0 0,-11 77-3370 0 0,8-45-1941 0 0,1-51-830 0 0,-11 98 1307 0 0,24-162-1556 0 0,1 0 1 0 0,3 0-1 0 0,5 42 0 0 0,-5-73-273 0 0,1 0 0 0 0,0 0 0 0 0,0-1 0 0 0,1 1 0 0 0,0 0 0 0 0,0-1 0 0 0,6 10 0 0 0,-8-17 0 0 0,-1 0 0 0 0,1 0 0 0 0,0-1 0 0 0,-1 1 0 0 0,1 0 0 0 0,0 0 0 0 0,-1-1 0 0 0,1 1 0 0 0,0 0 0 0 0,0-1 0 0 0,0 1 0 0 0,0-1 0 0 0,0 1 0 0 0,-1-1 0 0 0,1 1 0 0 0,0-1 0 0 0,0 0 0 0 0,0 0 0 0 0,0 1 0 0 0,0-1 0 0 0,0 0 0 0 0,2 0 0 0 0,-1 0 0 0 0,0 0 0 0 0,0-1 0 0 0,0 1 0 0 0,1-1 0 0 0,-1 0 0 0 0,0 1 0 0 0,-1-1 0 0 0,1 0 0 0 0,0 0 0 0 0,3-2 0 0 0,0-1 0 0 0,1 0 0 0 0,-1 0 0 0 0,0-1 0 0 0,-1 0 0 0 0,9-10 0 0 0,-5 2-93 0 0,0 0 1 0 0,0-1-1 0 0,-1 0 0 0 0,-1 0 1 0 0,-1 0-1 0 0,0-1 0 0 0,-1 0 1 0 0,0 0-1 0 0,1-16 0 0 0,-4 25-432 0 0,-1-1-1 0 0,-1 0 0 0 0,1 0 0 0 0,-1 0 0 0 0,0 0 0 0 0,-1 0 1 0 0,0 1-1 0 0,0-1 0 0 0,0 1 0 0 0,-1-1 0 0 0,0 1 0 0 0,0 0 1 0 0,0 0-1 0 0,-1 0 0 0 0,0 0 0 0 0,0 1 0 0 0,-1-1 0 0 0,1 1 1 0 0,-1 0-1 0 0,-9-6 0 0 0,3 2-364 0 0,-1 0 1 0 0,0 1-1 0 0,0 0 0 0 0,-1 1 1 0 0,0 1-1 0 0,-1 0 1 0 0,1 1-1 0 0,-26-7 0 0 0,24 9 954 0 0,0 0 1 0 0,0 1-1 0 0,0 0 0 0 0,0 1 0 0 0,-1 1 0 0 0,1 1 0 0 0,0 0 0 0 0,0 1 0 0 0,0 0 0 0 0,0 1 1 0 0,-19 7-1 0 0,13 0 1054 0 0,-5 2 6231 0 0,32-12-7034 0 0,0 0 0 0 0,0-1 0 0 0,1 0-1 0 0,-1 0 1 0 0,0 0 0 0 0,0 0 0 0 0,-1-1-1 0 0,1 0 1 0 0,8-4 0 0 0,15-5 15 0 0,77-26 40 0 0,17-4-728 0 0,-99 35-1839 0 0,37-5 1 0 0,-55 10 1373 0 0,-1 1 1 0 0,1 0 0 0 0,0 0 0 0 0,0 1 0 0 0,-1 0 0 0 0,1 0 0 0 0,0 0 0 0 0,-1 1 0 0 0,9 2 0 0 0,1 3-2198 0 0,27 17 0 0 0,-1-1 3403 0 0,-37-21-325 0 0,0-1 0 0 0,0 1-1 0 0,0-1 1 0 0,0 0 0 0 0,0 0 0 0 0,0 0-1 0 0,0-1 1 0 0,1 0 0 0 0,-1 1-1 0 0,5-2 1 0 0,4 0-792 0 0,25-6 0 0 0,-32 5 30 0 0,12-1-1751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3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817 0 9503 0 0,'1'5'151'0'0,"-1"0"-1"0"0,0 0 0 0 0,0 1 0 0 0,0-1 1 0 0,-1 0-1 0 0,1 0 0 0 0,-1 0 1 0 0,0 0-1 0 0,-1 0 0 0 0,-2 6 0 0 0,-1 5 1663 0 0,1-2 493 0 0,-1 0 0 0 0,-1-1 0 0 0,-12 24 0 0 0,-29 36 2123 0 0,13-21-2328 0 0,-278 417 1943 0 0,276-418-3981 0 0,-90 117 217 0 0,105-144-640 0 0,-1 0 1 0 0,-1-2-1 0 0,0 0 0 0 0,-39 25 0 0 0,27-26-7212 0 0,5-11-2624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3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5351 0 0,'10'-5'351'0'0,"-7"4"-232"0"0,0-1 0 0 0,0 1 0 0 0,0-1 0 0 0,1 1 1 0 0,-1 0-1 0 0,0 0 0 0 0,1 1 0 0 0,-1-1 0 0 0,1 1 0 0 0,-1-1 0 0 0,5 1 0 0 0,104 15 7344 0 0,-91-13-6532 0 0,0-1-1 0 0,1-1 1 0 0,26-3 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4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558 80 6335 0 0,'13'3'549'0'0,"-1"-2"-1"0"0,1 1 0 0 0,15-2 0 0 0,15 2 3345 0 0,32 1 6 0 0,-22-1-2674 0 0,-39-2-1121 0 0,4 0-633 0 0,-7 2-3780 0 0</inkml:trace>
  <inkml:trace contextRef="#ctx0" brushRef="#br0" timeOffset="1">275 375 3367 0 0,'-51'15'1186'0'0,"28"-9"8226"0"0,25-6-8784 0 0,0 0 0 0 0,0 0 0 0 0,0 0 0 0 0,0-1 0 0 0,0 1 0 0 0,0 0 0 0 0,0-1 0 0 0,3 0 0 0 0,2-1 413 0 0,159-39 6180 0 0,69-14-3086 0 0,-24 7-3315 0 0,-184 40-839 0 0,-1-2 0 0 0,0-1 0 0 0,-1-1-1 0 0,0-1 1 0 0,38-26 0 0 0,-58 36-154 0 0,-1-1 0 0 0,0 1 0 0 0,0 0 0 0 0,-1-1 0 0 0,1 0 0 0 0,-1 0 0 0 0,1 0 0 0 0,2-5 0 0 0,-6 8-31 0 0,0 0 0 0 0,0 1-1 0 0,0-1 1 0 0,0 0 0 0 0,0 1 0 0 0,0-1 0 0 0,0 0 0 0 0,0 1 0 0 0,0-1 0 0 0,0 0 0 0 0,0 1 0 0 0,0-1 0 0 0,0 0-1 0 0,0 1 1 0 0,-1-1 0 0 0,1 0 0 0 0,0 1 0 0 0,-1-1 0 0 0,1 1 0 0 0,0-1 0 0 0,-1 1 0 0 0,1-1 0 0 0,0 1 0 0 0,-2-2 0 0 0</inkml:trace>
  <inkml:trace contextRef="#ctx0" brushRef="#br0" timeOffset="2">708 1 2991 0 0,'-4'17'739'0'0,"-1"1"1"0"0,-1-1-1 0 0,0 0 0 0 0,-1-1 0 0 0,-1 0 0 0 0,-11 18 0 0 0,-8 16 2163 0 0,-181 357 9146 0 0,161-327-10735 0 0,-3-2 1 0 0,-116 136-1 0 0,153-200-1229 0 0,-2 4 23 0 0,-1 0-1 0 0,-1-2 0 0 0,-1 0 0 0 0,-20 14 0 0 0,14-18-62 0 0,24-12-67 0 0,0 0 1 0 0,-1 1-1 0 0,1-1 1 0 0,-1 0-1 0 0,1 0 1 0 0,0 0-1 0 0,-1 0 1 0 0,1 0-1 0 0,-1 0 1 0 0,1 0-1 0 0,0 0 1 0 0,-1 0-1 0 0,1 0 1 0 0,-1 0-1 0 0,1 0 1 0 0,-1 0-1 0 0,1-1 1 0 0,0 1-1 0 0,-1 0 1 0 0,1 0-1 0 0,0 0 0 0 0,-1 0 1 0 0,1-1-1 0 0,-1 1 1 0 0,1 0-1 0 0,0-1 1 0 0,0 1-1 0 0,-1 0 1 0 0,1 0-1 0 0,0-1 1 0 0,-1 1-1 0 0,1 0 1 0 0,0-1-1 0 0,0 1 1 0 0,0-1-1 0 0,-1 1 1 0 0,1 0-1 0 0,0-1 1 0 0,0 1-1 0 0,0-1 0 0 0,0 1 1 0 0,0 0-1 0 0,0-1 1 0 0,0 1-1 0 0,0-1 1 0 0,0 1-1 0 0,0 0 1 0 0,0-1-1 0 0,0 1 1 0 0,0-1-1 0 0,0 1 1 0 0,0 0-1 0 0,0-1 1 0 0,1 0-1 0 0,0-4-1109 0 0,0 1 1 0 0,0-1-1 0 0,1 0 0 0 0,0 1 0 0 0,0-1 0 0 0,5-7 1 0 0,9-15-6863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4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76 278 9471 0 0,'0'2'728'0'0,"-1"11"-89"0"0,0 0-1 0 0,-1 0 1 0 0,0 0-1 0 0,-1-1 1 0 0,0 1-1 0 0,-6 12 1 0 0,-35 72 5359 0 0,36-86-5437 0 0,8-11-558 0 0,0 0 0 0 0,0 0-1 0 0,-1 0 1 0 0,1 0 0 0 0,0 0 0 0 0,0 0 0 0 0,0-1 0 0 0,0 1 0 0 0,-1 0-1 0 0,1 0 1 0 0,0 0 0 0 0,0 0 0 0 0,0-1 0 0 0,0 1 0 0 0,0 0-1 0 0,0 0 1 0 0,0 0 0 0 0,0 0 0 0 0,-1-1 0 0 0,1 1 0 0 0,0 0-1 0 0,0 0 1 0 0,0 0 0 0 0,0-1 0 0 0,0 1 0 0 0,0 0 0 0 0,0 0 0 0 0,0 0-1 0 0,0-1 1 0 0,0 1 0 0 0,0 0 0 0 0,1-1 0 0 0,1-26-631 0 0,8-33-3200 0 0,5-43-5065 0 0,-14 84 7444 0 0,-2-32-1 0 0,1 50 1443 0 0,-1-9-30 0 0,0 0 1 0 0,1 0-1 0 0,0 0 1 0 0,3-15-1 0 0,-3 22 210 0 0,1 1 0 0 0,0-1 0 0 0,-1 1-1 0 0,1-1 1 0 0,0 1 0 0 0,0 0-1 0 0,1-1 1 0 0,-1 1 0 0 0,0 0-1 0 0,1 0 1 0 0,-1 0 0 0 0,1 0 0 0 0,0 0-1 0 0,0 0 1 0 0,0 0 0 0 0,0 1-1 0 0,0-1 1 0 0,0 0 0 0 0,0 1 0 0 0,0 0-1 0 0,0 0 1 0 0,5-2 0 0 0,20-5 1740 0 0,49-8 1 0 0,-46 10-937 0 0,38-11 0 0 0,-2-7-126 0 0,35-11 409 0 0,-97 34-1201 0 0,1 0 1 0 0,0 0 0 0 0,-1 0 0 0 0,1 1 0 0 0,0-1 0 0 0,0 1-1 0 0,-1 0 1 0 0,1 1 0 0 0,0-1 0 0 0,0 1 0 0 0,-1 0-1 0 0,8 2 1 0 0,-8-1 82 0 0,-1-1 0 0 0,1 1 1 0 0,-1 0-1 0 0,0 0 0 0 0,0 0 0 0 0,0 1 0 0 0,0-1 0 0 0,-1 1 0 0 0,1-1 0 0 0,-1 1 0 0 0,1 0 0 0 0,-1 0 0 0 0,0 0 1 0 0,0 1-1 0 0,0-1 0 0 0,2 6 0 0 0,18 49 2947 0 0,19 81 0 0 0,-19-59-1266 0 0,-12-40-1176 0 0,-2 0-1 0 0,-2 1 1 0 0,1 56 0 0 0,-5-22-1683 0 0,-2-74 905 0 0,0-1 0 0 0,-1 1 0 0 0,1-1 0 0 0,0 1 0 0 0,0-1 0 0 0,-1 1 0 0 0,1-1 0 0 0,0 1 0 0 0,0-1 0 0 0,-1 1 0 0 0,1-1 0 0 0,-1 1 0 0 0,1-1 0 0 0,0 1 0 0 0,-1-1 1 0 0,1 0-1 0 0,-1 1 0 0 0,0-1 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4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95 115 3711 0 0,'-25'-12'329'0'0,"13"7"441"0"0,1-1 1 0 0,-1 0-1 0 0,-15-12 0 0 0,26 18-564 0 0,1 0 0 0 0,-1-1 0 0 0,1 1 0 0 0,-1-1-1 0 0,1 1 1 0 0,-1-1 0 0 0,1 1 0 0 0,-1-1 0 0 0,1 1 0 0 0,0-1 0 0 0,-1 0 0 0 0,1 1 0 0 0,0-1 0 0 0,0 0 0 0 0,-1 1 0 0 0,1-1 0 0 0,0 0 0 0 0,0 1 0 0 0,0-1 0 0 0,0 0 0 0 0,0 1 0 0 0,0-1 0 0 0,0 0-1 0 0,0 1 1 0 0,0-1 0 0 0,0-1 0 0 0,1 1 17 0 0,0-1-1 0 0,-1 0 1 0 0,1 1 0 0 0,0-1-1 0 0,0 0 1 0 0,0 1-1 0 0,0 0 1 0 0,0-1 0 0 0,1 1-1 0 0,0-2 1 0 0,3-1 131 0 0,0 0 0 0 0,0 0 0 0 0,0 1 0 0 0,1 0 0 0 0,5-3 0 0 0,-8 4-136 0 0,0 1 0 0 0,1 0-1 0 0,-1 0 1 0 0,0 0 0 0 0,0 0 0 0 0,1 0 0 0 0,-1 1 0 0 0,0 0-1 0 0,1 0 1 0 0,-1 0 0 0 0,1 0 0 0 0,-1 0 0 0 0,0 1 0 0 0,1-1-1 0 0,4 2 1 0 0,-7-1-6 0 0,0 1-78 0 0,2 3-80 0 0,-2-3-23 0 0,0 0-1 0 0,-1-1 0 0 0,1 1 1 0 0,0 0-1 0 0,0 0 0 0 0,-1 0 1 0 0,1 0-1 0 0,-1 0 0 0 0,0 0 1 0 0,1 0-1 0 0,-1 2 0 0 0,-1 2 44 0 0,-1-1 0 0 0,0 1 0 0 0,0 0 0 0 0,0-1 0 0 0,0 0 0 0 0,-1 1 0 0 0,-4 6 0 0 0,6-11 406 0 0,3 0-400 0 0,1 1-99 0 0,1-1 0 0 0,-1 1 1 0 0,0-1-1 0 0,1 0 0 0 0,0 0 0 0 0,-1 0 0 0 0,1-1 0 0 0,7 1 0 0 0,32-3-95 0 0,-8 0 30 0 0,27 2 84 0 0,-51 2 0 0 0,-7 6 0 0 0,-4-5 17 0 0,0 1 0 0 0,0 0 0 0 0,0-1-1 0 0,-1 1 1 0 0,1-1 0 0 0,-1 1 0 0 0,0-1-1 0 0,0 1 1 0 0,-1-1 0 0 0,1 1 0 0 0,-1-1 0 0 0,1 0-1 0 0,-5 6 1 0 0,-1 0 126 0 0,0 1 0 0 0,-16 16 0 0 0,15-18 103 0 0,-1-1 0 0 0,0 0-1 0 0,0-1 1 0 0,0 0 0 0 0,-1 0 0 0 0,0-1 0 0 0,0 0-1 0 0,-17 5 1 0 0,26-9-218 0 0,0-1 0 0 0,0 0 1 0 0,0 1-1 0 0,1-1 0 0 0,-1 0 0 0 0,0 0 0 0 0,0 0 0 0 0,0 0 1 0 0,0 0-1 0 0,0 0 0 0 0,1 0 0 0 0,-1 0 0 0 0,0 0 0 0 0,-1-1 1 0 0,2 1-7 0 0,-1 0 1 0 0,1 0-1 0 0,0 0 1 0 0,0 0-1 0 0,0-1 1 0 0,-1 1-1 0 0,1 0 1 0 0,0 0 0 0 0,0 0-1 0 0,0-1 1 0 0,0 1-1 0 0,0 0 1 0 0,0 0-1 0 0,-1-1 1 0 0,1 1-1 0 0,0 0 1 0 0,0 0 0 0 0,0-1-1 0 0,0 1 1 0 0,0 0-1 0 0,0 0 1 0 0,0-1-1 0 0,0 1 1 0 0,0 0-1 0 0,0 0 1 0 0,0-1-1 0 0,0 1 1 0 0,0 0 0 0 0,0 0-1 0 0,1-1 1 0 0,-1-1 54 0 0,1 1 0 0 0,0-1 1 0 0,0 0-1 0 0,0 0 0 0 0,0 1 1 0 0,0-1-1 0 0,0 1 0 0 0,0-1 0 0 0,1 1 1 0 0,-1-1-1 0 0,2 0 0 0 0,15-11 221 0 0,25-13-1 0 0,-7 4-129 0 0,19-11 36 0 0,5-4-971 0 0,-20 9-6251 0 0,-9 4-1737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5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1 171 12175 0 0,'4'-5'1088'0'0,"3"-1"-872"0"0,1 0-216 0 0,5-1 0 0 0,1-2 1176 0 0,0-3 192 0 0,4 1 40 0 0,2-1 0 0 0,3-3-696 0 0,1-1-136 0 0,-1 2-32 0 0,1 0-8 0 0,0-1-336 0 0,-1 1-64 0 0,-1 0-8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5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0 6335 0 0,'1'34'489'0'0,"-5"50"-1"0"0,0-41 1345 0 0,-3 43 3402 0 0,-2 41 3423 0 0,9-122-8223 0 0,0 0 0 0 0,0 0 0 0 0,1 0 0 0 0,0 1 0 0 0,0-1 0 0 0,0 0 0 0 0,1-1 0 0 0,0 1 0 0 0,4 8 0 0 0,-6-11-385 0 0,1-1 1 0 0,0 0 0 0 0,0 1-1 0 0,0-1 1 0 0,0 0 0 0 0,0 0 0 0 0,0 1-1 0 0,1-1 1 0 0,-1 0 0 0 0,0 0-1 0 0,1-1 1 0 0,-1 1 0 0 0,0 0-1 0 0,1 0 1 0 0,-1-1 0 0 0,1 1-1 0 0,-1 0 1 0 0,1-1 0 0 0,-1 0-1 0 0,1 1 1 0 0,0-1 0 0 0,-1 0 0 0 0,1 0-1 0 0,0 0 1 0 0,-1 0 0 0 0,1 0-1 0 0,-1 0 1 0 0,1 0 0 0 0,0-1-1 0 0,-1 1 1 0 0,1 0 0 0 0,-1-1-1 0 0,3 0 1 0 0,2-2-113 0 0,-1 0 0 0 0,1 0-1 0 0,-1 0 1 0 0,1-1 0 0 0,-1 0 0 0 0,0 0-1 0 0,0 0 1 0 0,-1-1 0 0 0,1 1 0 0 0,6-10 0 0 0,2-6-1496 0 0,18-31 0 0 0,-28 46 1087 0 0,13-24-1258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3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3667 1 3767 0 0,'-25'17'155'0'0,"-9"7"686"0"0,1 1 0 0 0,-38 37 0 0 0,27-21-19 0 0,-1-2 0 0 0,-83 54 0 0 0,-206 98 2206 0 0,306-174-2727 0 0,0 0 0 0 0,-32 27 0 0 0,-10 7 240 0 0,-149 104 560 0 0,0 1-506 0 0,51-40-295 0 0,-100 65-88 0 0,-23 30 4 0 0,-68 58 1746 0 0,259-205-1225 0 0,-142 101 1244 0 0,-151 115 515 0 0,192-177-1370 0 0,137-73-949 0 0,17-7-91 0 0,-2-3-1 0 0,-51 15 1 0 0,86-32-86 0 0,2-5-75 0 0,10 1-11 0 0,0 0-1 0 0,0 0 1 0 0,0 0-1 0 0,1 0 1 0 0,-1-1-1 0 0,0 1 1 0 0,1-1-1 0 0,-3-3 1 0 0,3 4-14 0 0,-1-1-412 0 0,3-1-127 0 0,0-6 229 0 0,0 3-1341 0 0,1-1 0 0 0,-1 0 1 0 0,1 1-1 0 0,3-8 0 0 0,7-6-4005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6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4319 0 0,'8'-11'773'0'0,"0"0"-1"0"0,1 1 0 0 0,1 0 0 0 0,0 1 1 0 0,0 0-1 0 0,1 0 0 0 0,19-12 0 0 0,-26 19-438 0 0,0 0 0 0 0,1-1 0 0 0,-1 2-1 0 0,0-1 1 0 0,1 0 0 0 0,-1 1 0 0 0,1 0-1 0 0,0 0 1 0 0,-1 0 0 0 0,1 0 0 0 0,0 1-1 0 0,0 0 1 0 0,-1 0 0 0 0,1 0 0 0 0,0 1 0 0 0,0 0-1 0 0,-1-1 1 0 0,1 2 0 0 0,-1-1 0 0 0,1 0-1 0 0,-1 1 1 0 0,1 0 0 0 0,-1 0 0 0 0,0 0-1 0 0,6 5 1 0 0,-6-5-87 0 0,-1 1-1 0 0,1 0 1 0 0,-1 0-1 0 0,0 0 1 0 0,0 1-1 0 0,0-1 1 0 0,-1 1-1 0 0,1-1 1 0 0,-1 1 0 0 0,0 0-1 0 0,0 0 1 0 0,0 0-1 0 0,0 0 1 0 0,-1 0-1 0 0,2 5 1 0 0,-2-3-10 0 0,0 1 0 0 0,-1-1 1 0 0,0 1-1 0 0,0-1 0 0 0,0 0 0 0 0,-1 1 1 0 0,0-1-1 0 0,0 1 0 0 0,-3 7 0 0 0,-3 5 137 0 0,0-1 0 0 0,-1 0 0 0 0,-2 0 0 0 0,1-1-1 0 0,-22 27 1 0 0,-3-1-2 0 0,-53 49 0 0 0,28-30-120 0 0,134-108-63 0 0,-9 6-302 0 0,2 2-1 0 0,74-28 0 0 0,-107 52 114 0 0,2 2-1 0 0,-1 1 0 0 0,2 2 0 0 0,-1 1 0 0 0,1 2 1 0 0,43-1-1 0 0,-71 7 24 0 0,0 0 0 0 0,0 0 0 0 0,-1 1 0 0 0,1 1 0 0 0,0 0 0 0 0,-1 0 0 0 0,1 1 1 0 0,-1 0-1 0 0,0 0 0 0 0,11 6 0 0 0,-14-5 80 0 0,0 0 0 0 0,0 0 1 0 0,0 0-1 0 0,-1 1 0 0 0,1 0 0 0 0,-1 0 1 0 0,0 0-1 0 0,-1 1 0 0 0,0-1 0 0 0,1 1 0 0 0,-2 0 1 0 0,1 1-1 0 0,-1-1 0 0 0,5 11 0 0 0,-5-5 131 0 0,0 0-1 0 0,0 0 0 0 0,-1 0 1 0 0,0 1-1 0 0,-1-1 0 0 0,-1 23 1 0 0,-12 75 535 0 0,8-80-785 0 0,-7 32 17 0 0,-2-2 0 0 0,-2 1 0 0 0,-45 108 0 0 0,46-136-1 0 0,-21 33 0 0 0,26-51 0 0 0,0-1 0 0 0,-1 0 0 0 0,-1-1 0 0 0,-17 18 0 0 0,25-28-187 0 0,0-1 0 0 0,0 1 1 0 0,0-1-1 0 0,0 0 0 0 0,0 0 0 0 0,0 0 0 0 0,-1 0 1 0 0,1-1-1 0 0,-1 1 0 0 0,1-1 0 0 0,-1 0 0 0 0,0 0 1 0 0,1 0-1 0 0,-1 0 0 0 0,0-1 0 0 0,-7 0 0 0 0,7 0-106 0 0,-1-1 1 0 0,1 0-1 0 0,-1 0 0 0 0,1 0 0 0 0,0 0 0 0 0,0-1 0 0 0,0 0 0 0 0,0 0 0 0 0,0 0 0 0 0,0 0 0 0 0,0-1 1 0 0,1 0-1 0 0,-1 1 0 0 0,-3-5 0 0 0,-6-6-2959 0 0,1 0 1 0 0,-13-18-1 0 0,-16-34-3085 0 0,-26-74 1883 0 0,53 108 4647 0 0,-39-80 1537 0 0,52 115-695 0 0,0-3-865 0 0,1 0-1 0 0,-1-1 1 0 0,1 1-1 0 0,-1 0 1 0 0,1-1-1 0 0,0 1 1 0 0,-1 0-1 0 0,1-1 1 0 0,0 1-1 0 0,0 0 1 0 0,0-1-1 0 0,0 1 1 0 0,-1 0-1 0 0,1 1 1 0 0,1-1 50 0 0,-1 0 1 0 0,1 1-1 0 0,0-1 1 0 0,-1 0-1 0 0,1 0 1 0 0,0 1-1 0 0,0-1 1 0 0,0 0-1 0 0,0 0 1 0 0,-1 0-1 0 0,2 0 1 0 0,-1 0-1 0 0,0 0 1 0 0,0-1 0 0 0,0 1-1 0 0,2 1 1 0 0,3 2 467 0 0,-5-3-303 0 0,21 3 293 0 0,-20-3-326 0 0,-1 0 52 0 0,0-1-338 0 0,0 1-1 0 0,0-1 1 0 0,0 1 0 0 0,0-1 0 0 0,0 1 0 0 0,0 0 0 0 0,-1-1 0 0 0,1 1 0 0 0,0 0 0 0 0,-1 0 0 0 0,1 0 0 0 0,0-1 0 0 0,-1 1 0 0 0,1 0 0 0 0,-1 0 0 0 0,1 0 0 0 0,-1 0 0 0 0,0 0 0 0 0,1 0 0 0 0,-1 2 0 0 0,0-1 139 0 0,1 1 0 0 0,-1-1 0 0 0,0 1 0 0 0,-1-1 0 0 0,1 0 0 0 0,0 1 0 0 0,-1-1 0 0 0,0 4 0 0 0,-3 4 548 0 0,0 0-1 0 0,-1-1 0 0 0,-6 12 0 0 0,-5 2-3 0 0,0-1-1 0 0,-2 0 1 0 0,0-1-1 0 0,-2-1 1 0 0,0-1-1 0 0,-1 0 1 0 0,-44 28-1 0 0,44-33-649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6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8663 0 0,'0'0'667'0'0,"0"1"-432"0"0,19 73 5378 0 0,6 55 4736 0 0,-10-42-7016 0 0,-1-28-1993 0 0,-1-10-613 0 0,-9-28-8775 0 0,-18-119-9303 0 0,12 75 16433 0 0,1-43 0 0 0,1 56 1090 0 0,1-1 1 0 0,0 1-1 0 0,0 0 0 0 0,1 0 0 0 0,1 0 1 0 0,0 1-1 0 0,0-1 0 0 0,1 0 1 0 0,0 1-1 0 0,1 0 0 0 0,0 0 1 0 0,0 0-1 0 0,1 1 0 0 0,0 0 0 0 0,9-10 1 0 0,-9 13 338 0 0,0-1 1 0 0,0 1 0 0 0,1 0-1 0 0,0 1 1 0 0,0 0 0 0 0,0 0 0 0 0,0 0-1 0 0,1 1 1 0 0,14-4 0 0 0,-9 4 670 0 0,0 0 1 0 0,0 1 0 0 0,0 1-1 0 0,0 0 1 0 0,18 1 0 0 0,-24 1-587 0 0,0 1 0 0 0,-1-1 1 0 0,1 1-1 0 0,0 0 0 0 0,-1 1 1 0 0,0-1-1 0 0,1 1 0 0 0,-1 1 1 0 0,0-1-1 0 0,-1 1 0 0 0,1 0 0 0 0,6 6 1 0 0,-10-7-349 0 0,-1-1 0 0 0,1 1 1 0 0,-1 0-1 0 0,0 0 0 0 0,0 0 1 0 0,0 0-1 0 0,0 0 0 0 0,0 0 0 0 0,-1 0 1 0 0,0 1-1 0 0,1-1 0 0 0,-1 4 1 0 0,-1 0 135 0 0,0 0 1 0 0,-1 0-1 0 0,0-1 1 0 0,0 1 0 0 0,0 0-1 0 0,-1-1 1 0 0,-6 11-1 0 0,2-2-404 0 0,5-11 35 0 0,2-2-12 0 0,-1-1 0 0 0,0 0 1 0 0,0 0-1 0 0,1 0 1 0 0,-1 0-1 0 0,0 0 0 0 0,0 0 1 0 0,0 0-1 0 0,0 0 1 0 0,0 0-1 0 0,0 0 0 0 0,0-1 1 0 0,0 1-1 0 0,-1 0 1 0 0,0 0-1 0 0,-6 4-1001 0 0,1-1 0 0 0,-1 0 1 0 0,1-1-1 0 0,-1 0 0 0 0,0 0 0 0 0,0 0 0 0 0,-14 2 0 0 0,4-2-2644 0 0,-1-1 0 0 0,-25-1 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6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4287 0 0,'0'0'332'0'0,"0"10"516"0"0,-26 56 5675 0 0,26-65-6502 0 0,0-1-1 0 0,0 0 1 0 0,-1 1-1 0 0,1-1 1 0 0,0 0 0 0 0,0 0-1 0 0,0 1 1 0 0,0-1 0 0 0,0 0-1 0 0,0 1 1 0 0,0-1-1 0 0,0 0 1 0 0,0 0 0 0 0,0 1-1 0 0,0-1 1 0 0,1 0 0 0 0,-1 1-1 0 0,0-1 1 0 0,0 0-1 0 0,0 0 1 0 0,0 1 0 0 0,0-1-1 0 0,0 0 1 0 0,1 0 0 0 0,-1 1-1 0 0,0-1 1 0 0,0 0-1 0 0,0 0 1 0 0,1 0 0 0 0,-1 1-1 0 0,0-1 1 0 0,0 0 0 0 0,1 0-1 0 0,-1 0 1 0 0,0 0-1 0 0,0 1 1 0 0,1-1 0 0 0,-1 0-1 0 0,0 0 1 0 0,1 0 0 0 0,-1 0-1 0 0,16 3-605 0 0,-12-3 484 0 0,-3 0-540 0 0,12 1-946 0 0,-5 0 843 0 0,-6-1 295 0 0,-2 0 398 0 0,1 0 0 0 0,-1 0 0 0 0,1 1 0 0 0,-1-1 1 0 0,1 0-1 0 0,0 0 0 0 0,-1 1 0 0 0,1-1 0 0 0,-1 0 1 0 0,1 1-1 0 0,-1-1 0 0 0,0 0 0 0 0,1 1 0 0 0,-1-1 1 0 0,1 1-1 0 0,-1-1 0 0 0,0 0 0 0 0,1 2 0 0 0,-1 0 53 0 0,0-1-1 0 0,0 1 1 0 0,0 0-1 0 0,0 0 1 0 0,-1 0-1 0 0,1 0 1 0 0,-1-1-1 0 0,1 1 0 0 0,-1 0 1 0 0,0 0-1 0 0,0-1 1 0 0,0 1-1 0 0,1-1 1 0 0,-2 1-1 0 0,1-1 1 0 0,-1 3-1 0 0,-24 24 278 0 0,23-26-215 0 0,-27 32 1000 0 0,33-33-1122 0 0,-1 0 0 0 0,1 0-1 0 0,-1 0 1 0 0,1 0 0 0 0,-1 0-1 0 0,0 1 1 0 0,3 1-1 0 0,2 1-2252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7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445 59 2359 0 0,'-275'149'4913'0'0,"106"-57"8158"0"0,193-102-7999 0 0,-15 6-5665 0 0,179-77 4002 0 0,96-37 182 0 0,-148 78-2995 0 0,-8 2-247 0 0,-104 29-349 0 0,-37 17-2633 0 0,0 0 1 0 0,-21 19-1 0 0,-1 0-3615 0 0,12-11-1830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7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27 5327 0 0,'0'0'410'0'0,"2"1"-268"0"0,25 12 728 0 0,-6-6 3904 0 0,-17-7-3873 0 0,0 0-1 0 0,1 1 0 0 0,-1-1 0 0 0,0 1 0 0 0,5 1 1 0 0,-8-2-472 0 0,0 1-354 0 0,-1-1-1 0 0,1 0 1 0 0,0 1-1 0 0,-1-1 1 0 0,1 0-1 0 0,0 0 1 0 0,0 0-1 0 0,-1 0 1 0 0,1 0-1 0 0,0 0 0 0 0,-1 0 1 0 0,1 0-1 0 0,0 0 1 0 0,0 0-1 0 0,-1 0 1 0 0,1 0-1 0 0,0 0 1 0 0,-1-1-1 0 0,1 1 1 0 0,0 0-1 0 0,-1 0 0 0 0,1-1 1 0 0,0 1-1 0 0,-1-1 1 0 0,1 1-1 0 0,-1 0 1 0 0,2-2-1 0 0,3-1-60 0 0,0-1 0 0 0,-1 0-1 0 0,1-1 1 0 0,-1 1 0 0 0,5-7 0 0 0,6-6-39 0 0,-14 16-98 0 0,-3 21-389 0 0,0-9 699 0 0,-1 1 0 0 0,-7 20 0 0 0,7-25-88 0 0,1-1-1 0 0,0 1 1 0 0,0 0 0 0 0,-1 11 0 0 0,-9 191 4126 0 0,5-55-1300 0 0,-21 81 1042 0 0,27-230-3811 0 0,0 1-1 0 0,-1-1 1 0 0,1 0 0 0 0,-1 0 0 0 0,-1 1 0 0 0,1-1 0 0 0,-7 8-1 0 0,9-12-143 0 0,-1 0-1 0 0,0 0 1 0 0,0-1-1 0 0,-1 1 0 0 0,1 0 1 0 0,0-1-1 0 0,0 1 1 0 0,0 0-1 0 0,0-1 0 0 0,0 0 1 0 0,-1 1-1 0 0,1-1 1 0 0,0 0-1 0 0,0 0 0 0 0,-1 1 1 0 0,1-1-1 0 0,0 0 1 0 0,-1 0-1 0 0,1 0 0 0 0,0-1 1 0 0,-2 1-1 0 0,-28-8 213 0 0,26 6-212 0 0,-20-6-490 0 0,-88-25-10069 0 0,71 23 1180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8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5351 0 0,'3'11'480'0'0,"-3"4"-384"0"0,0 4-96 0 0,0-2 0 0 0,0-3 576 0 0,0-1 96 0 0,0-2 16 0 0,2 1 1136 0 0,7-14-2336 0 0,1-1 192 0 0,-4-4-2088 0 0,1-2-416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8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2935 0 0,'1'1'214'0'0,"0"2"97"0"0,-1 0-1 0 0,1 0 1 0 0,0 0 0 0 0,-1 0 0 0 0,0 0 0 0 0,0 5-1 0 0,2 7 887 0 0,16 72 4200 0 0,-8-54-2970 0 0,-8-31-2177 0 0,9 14 65 0 0,-4-11-315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9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296 930 3247 0 0,'-11'-11'352'0'0,"6"8"-196"0"0,1 0 0 0 0,-1 0 0 0 0,0 1-1 0 0,0-1 1 0 0,0 1 0 0 0,0 0 0 0 0,-1 0-1 0 0,1 0 1 0 0,0 1 0 0 0,-1 0 0 0 0,1 0-1 0 0,-1 1 1 0 0,1-1 0 0 0,-1 1 0 0 0,0 0 0 0 0,-9 2-1 0 0,6-1 53 0 0,-1 1-1 0 0,1 0 1 0 0,0 0-1 0 0,0 1 1 0 0,1 0-1 0 0,-1 1 1 0 0,0 0-1 0 0,1 0 1 0 0,-10 7-1 0 0,12-6-141 0 0,0 0 0 0 0,1 0 0 0 0,0 1 0 0 0,0 0-1 0 0,1-1 1 0 0,-1 2 0 0 0,1-1 0 0 0,1 0 0 0 0,-1 1 0 0 0,1 0 0 0 0,-3 7 0 0 0,-1 7 299 0 0,1 0 0 0 0,-5 32 1 0 0,8-33-9 0 0,1 0 0 0 0,0 23 0 0 0,2-36-150 0 0,0 0-1 0 0,0 0 0 0 0,1 0 0 0 0,0 0 0 0 0,1 0 0 0 0,0-1 0 0 0,0 1 1 0 0,0 0-1 0 0,6 10 0 0 0,-8-17-163 0 0,0 1 0 0 0,0-1 0 0 0,0 0 0 0 0,1 0 0 0 0,-1 1 0 0 0,0-1 0 0 0,0 0-1 0 0,1 1 1 0 0,-1-1 0 0 0,0 0 0 0 0,1 0 0 0 0,-1 1 0 0 0,0-1 0 0 0,1 0 0 0 0,-1 0 0 0 0,0 0 0 0 0,1 0 0 0 0,-1 0 0 0 0,0 1 0 0 0,1-1 0 0 0,-1 0 0 0 0,0 0 0 0 0,1 0-1 0 0,-1 0 1 0 0,1 0 0 0 0,-1 0 0 0 0,0 0 0 0 0,1 0 0 0 0,-1 0 0 0 0,1 0 0 0 0,11-8 719 0 0,7-16 178 0 0,24-51 580 0 0,-4-2 0 0 0,47-127 0 0 0,-15-34-1100 0 0,-7-103-105 0 0,-57 297-225 0 0,12-129 359 0 0,-16 142-397 0 0,1-23 54 0 0,-4 54-100 0 0,0 0 0 0 0,0 0 0 0 0,-1 0 0 0 0,1 0 0 0 0,0 0 0 0 0,0 0 0 0 0,0 1-1 0 0,0-1 1 0 0,0 0 0 0 0,0 0 0 0 0,-1 0 0 0 0,1 0 0 0 0,0 0 0 0 0,0 0 0 0 0,0 0 0 0 0,0 0 0 0 0,0 0 0 0 0,-1 0-1 0 0,1 0 1 0 0,0 0 0 0 0,0 0 0 0 0,0 0 0 0 0,0 0 0 0 0,0 0 0 0 0,-1 0 0 0 0,1 0 0 0 0,0 0 0 0 0,0 0 0 0 0,0 0-1 0 0,0 0 1 0 0,0 0 0 0 0,0-1 0 0 0,-1 1 0 0 0,1 0 0 0 0,0 0 0 0 0,0 0 0 0 0,0 0 0 0 0,0 0 0 0 0,0 0 0 0 0,0 0-1 0 0,0 0 1 0 0,0-1 0 0 0,0 1 0 0 0,-1 0 0 0 0,1 0 0 0 0,0 0 0 0 0,0 0 0 0 0,0 0 0 0 0,0 0 0 0 0,0-1 0 0 0,0 1-1 0 0,0 0 1 0 0,0 0 0 0 0,0 0 0 0 0,0 0 0 0 0,0-1 0 0 0,-7 10 265 0 0,2 2-14 0 0,1 0 1 0 0,0 1-1 0 0,0-1 1 0 0,1 1-1 0 0,-2 17 0 0 0,-1 0 207 0 0,-7 47-44 0 0,4 0 0 0 0,0 86 0 0 0,6-104-192 0 0,5 101 776 0 0,0-126-696 0 0,-1-15-26 0 0,1 1 1 0 0,1-1-1 0 0,7 29 0 0 0,-6-36-142 0 0,-1 1 0 0 0,2-1 0 0 0,0 0 0 0 0,0-1 0 0 0,1 1 0 0 0,11 15 0 0 0,-14-24-150 0 0,-1 1 0 0 0,1-1 0 0 0,0 1 0 0 0,0-1 0 0 0,0 0 0 0 0,0 0 0 0 0,0 0 0 0 0,1-1 0 0 0,-1 1 0 0 0,0-1 1 0 0,1 0-1 0 0,-1 0 0 0 0,1 0 0 0 0,-1 0 0 0 0,1-1 0 0 0,0 1 0 0 0,-1-1 0 0 0,1 0 0 0 0,0 0 0 0 0,-1 0 0 0 0,1-1 0 0 0,5 0 0 0 0,-3 0-367 0 0,0-1-1 0 0,-1 1 1 0 0,1-1 0 0 0,-1 0 0 0 0,1 0 0 0 0,-1 0 0 0 0,0-1 0 0 0,0 0 0 0 0,0 0 0 0 0,0 0-1 0 0,-1-1 1 0 0,1 1 0 0 0,6-8 0 0 0,-5 4-641 0 0,-1 0 1 0 0,0-1-1 0 0,-1 0 0 0 0,1 0 1 0 0,-1 0-1 0 0,2-9 0 0 0,-5 15 875 0 0,0 0 0 0 0,0 0 0 0 0,0 1 0 0 0,0-1 0 0 0,1 0 0 0 0,-1 0 0 0 0,0 1 0 0 0,1-1 0 0 0,-1 1-1 0 0,1 0 1 0 0,-1-1 0 0 0,1 1 0 0 0,0 0 0 0 0,0 0 0 0 0,3-2 0 0 0,5 2 339 0 0,-1-1 0 0 0,1 2 0 0 0,13-1 0 0 0,-12 2 270 0 0,-1-2 0 0 0,20-2 1 0 0,-6-2 906 0 0,0-1 0 0 0,41-18 0 0 0,-53 19-934 0 0,0-1 1 0 0,0-1 0 0 0,-1 0 0 0 0,0 0 0 0 0,0-1 0 0 0,17-17 0 0 0,-27 23-395 0 0,11-9 199 0 0,-1-1 1 0 0,0-1-1 0 0,-1 1 1 0 0,0-2 0 0 0,8-16-1 0 0,-16 26-205 0 0,8-15 292 0 0,11-33-1 0 0,-19 46-256 0 0,0 1 1 0 0,-1-1 0 0 0,0 0-1 0 0,0 0 1 0 0,0 0-1 0 0,-1 0 1 0 0,0 0-1 0 0,0 0 1 0 0,0 0 0 0 0,-3-11-1 0 0,3 15-43 0 0,-1 0 0 0 0,0-1 0 0 0,0 1 0 0 0,0 0 0 0 0,0 0 0 0 0,0 0 0 0 0,0 0 0 0 0,0 0 0 0 0,-1 0 0 0 0,1 0 0 0 0,-1 0 0 0 0,1 0-1 0 0,-1 1 1 0 0,0-1 0 0 0,0 1 0 0 0,0-1 0 0 0,-2 0 0 0 0,1 0 13 0 0,0 1 0 0 0,0 0-1 0 0,-1 0 1 0 0,1 0-1 0 0,0 0 1 0 0,0 0 0 0 0,-1 1-1 0 0,1 0 1 0 0,0-1-1 0 0,-8 2 1 0 0,3 0 43 0 0,-1 0 0 0 0,0 1 0 0 0,1 1 0 0 0,-1-1 0 0 0,1 1 0 0 0,-1 1 0 0 0,1-1 0 0 0,-10 7 0 0 0,3 0-58 0 0,1 1-1 0 0,0 0 1 0 0,1 0 0 0 0,0 2-1 0 0,1 0 1 0 0,0 0-1 0 0,1 1 1 0 0,0 0 0 0 0,1 1-1 0 0,1 0 1 0 0,0 1-1 0 0,-9 25 1 0 0,15-34-26 0 0,-8 18 181 0 0,-12 43-1 0 0,21-60-138 0 0,0 0 0 0 0,1 0-1 0 0,-1 0 1 0 0,2 0-1 0 0,-1 1 1 0 0,1-1-1 0 0,1 0 1 0 0,0 1-1 0 0,3 14 1 0 0,-2-15 86 0 0,0 0 0 0 0,1-1 0 0 0,0 1-1 0 0,0-1 1 0 0,1 0 0 0 0,0 0 0 0 0,7 10 0 0 0,-8-13-63 0 0,1-1 0 0 0,0 1 0 0 0,-1-1 0 0 0,1 1 0 0 0,0-1 0 0 0,1-1 0 0 0,-1 1 1 0 0,1 0-1 0 0,-1-1 0 0 0,1 0 0 0 0,0 0 0 0 0,-1-1 0 0 0,7 2 0 0 0,-3-1-53 0 0,1-1 0 0 0,0 0 0 0 0,-1-1 0 0 0,1 0 1 0 0,0 0-1 0 0,-1-1 0 0 0,1 0 0 0 0,-1-1 0 0 0,15-4 0 0 0,-6 1-399 0 0,0-1 0 0 0,0-1 0 0 0,25-15 0 0 0,-30 15-586 0 0,0-1 0 0 0,0-1 0 0 0,-1 0 0 0 0,12-13 0 0 0,-11 9-3710 0 0,14-19 1 0 0,-9 7-2615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0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8927 0 0,'0'35'7368'0'0,"2"115"-779"0"0,19 153-2762 0 0,-13 152-1396 0 0,-10-386-2160 0 0,-1-4 273 0 0,11 122-1 0 0,-7-178-533 0 0,0-1 0 0 0,1 1 0 0 0,0-1 0 0 0,1 1 0 0 0,0-1 0 0 0,5 10 0 0 0,-7-16-114 0 0,0-1 0 0 0,0 1 0 0 0,0-1 0 0 0,0 1 0 0 0,0-1 0 0 0,0 0 1 0 0,1 1-1 0 0,-1-1 0 0 0,0 0 0 0 0,1 0 0 0 0,-1 0 0 0 0,1 0 0 0 0,-1 0 0 0 0,4 1 0 0 0,-3-2-159 0 0,0 1-1 0 0,0-1 0 0 0,-1 0 1 0 0,1 0-1 0 0,0 0 0 0 0,0 0 1 0 0,-1 0-1 0 0,1 0 0 0 0,0-1 1 0 0,0 1-1 0 0,0-1 0 0 0,-1 1 1 0 0,1-1-1 0 0,0 1 0 0 0,-1-1 1 0 0,1 0-1 0 0,-1 0 0 0 0,2-1 1 0 0,14-11-5968 0 0,0-5-1469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0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25 274 2759 0 0,'2'-17'34'0'0,"2"-13"263"0"0,12-47 0 0 0,-14 68 50 0 0,1 1 0 0 0,1-1-1 0 0,-1 0 1 0 0,1 1 0 0 0,1 0-1 0 0,-1 0 1 0 0,1 0 0 0 0,1 1-1 0 0,9-12 1 0 0,-8 12 277 0 0,0 1 0 0 0,1-1-1 0 0,-1 1 1 0 0,1 1 0 0 0,13-8 0 0 0,-17 11-275 0 0,1 0 0 0 0,0 0 1 0 0,0 0-1 0 0,0 1 0 0 0,1 0 1 0 0,-1 0-1 0 0,0 0 0 0 0,0 1 1 0 0,1-1-1 0 0,-1 1 0 0 0,9 1 1 0 0,-12 0-157 0 0,1-1 139 0 0,-1 0 1 0 0,1 0-1 0 0,0 1 0 0 0,-1-1 0 0 0,0 1 1 0 0,1 0-1 0 0,-1 0 0 0 0,1 0 0 0 0,3 2 1 0 0,-5-2-119 0 0,0 1 0 0 0,0-1 1 0 0,-1 0-1 0 0,1 0 1 0 0,0 1-1 0 0,-1-1 0 0 0,1 0 1 0 0,-1 1-1 0 0,1-1 1 0 0,-1 1-1 0 0,0-1 0 0 0,0 1 1 0 0,1-1-1 0 0,-1 1 1 0 0,0-1-1 0 0,-1 2 1 0 0,-1 28 1886 0 0,-1-16-1449 0 0,0-1 0 0 0,-2 1 1 0 0,1-1-1 0 0,-2 0 0 0 0,-12 24 0 0 0,-43 62 1351 0 0,59-97-1963 0 0,-28 41 557 0 0,-2 0 1 0 0,-39 38-1 0 0,68-78-615 0 0,-1-1-1 0 0,0 0 1 0 0,0 0-1 0 0,-5 4 1 0 0,7-6-191 0 0,2-18-1681 0 0,0-4-175 0 0,9-8-4823 0 0,3-5-2016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3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423 1 2791 0 0,'-46'51'311'0'0,"-10"9"1181"0"0,-88 100 3174 0 0,82-85-2381 0 0,-13 12 1577 0 0,69-79-3319 0 0,1 0 0 0 0,0 0 0 0 0,-7 17-1 0 0,3-6 215 0 0,9-19-731 0 0,-1 0 0 0 0,1 1 0 0 0,0-1 0 0 0,0 0 0 0 0,0 0-1 0 0,0 1 1 0 0,-1-1 0 0 0,1 0 0 0 0,0 1 0 0 0,0-1 0 0 0,0 0-1 0 0,0 1 1 0 0,0-1 0 0 0,0 0 0 0 0,0 0 0 0 0,0 1 0 0 0,0-1 0 0 0,0 0-1 0 0,0 1 1 0 0,0-1 0 0 0,0 0 0 0 0,0 1 0 0 0,0-1 0 0 0,0 0 0 0 0,0 1-1 0 0,0-1 1 0 0,1 0 0 0 0,-1 0 0 0 0,0 1 0 0 0,0-1 0 0 0,0 0 0 0 0,0 1-1 0 0,1-1 1 0 0,-1 0 0 0 0,0 0 0 0 0,0 0 0 0 0,1 1 0 0 0,-1-1 0 0 0,2 1 12 0 0,-1-1 1 0 0,0 0 0 0 0,0 1 0 0 0,1-1 0 0 0,-1 0 0 0 0,0 0 0 0 0,1 0 0 0 0,-1 0 0 0 0,3 0-1 0 0,3-1 42 0 0,0 0-1 0 0,-1 0 1 0 0,9-3-1 0 0,15-8 257 0 0,50-30 0 0 0,-28 14-77 0 0,103-48 882 0 0,120-65 197 0 0,-231 115-1250 0 0,90-51-194 0 0,-100 60-635 0 0,0 1 1 0 0,41-12 0 0 0,-13 10-4524 0 0,-3 1-1614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0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622 1 8495 0 0,'3'1'1277'0'0,"-3"-1"-1244"0"0,0 0 1 0 0,0 0-1 0 0,0 0 1 0 0,0 0 0 0 0,0 0-1 0 0,0 0 1 0 0,0 0-1 0 0,0 0 1 0 0,0 0-1 0 0,0 0 1 0 0,0 1 0 0 0,0-1-1 0 0,0 0 1 0 0,0 0-1 0 0,0 0 1 0 0,2 11 837 0 0,-1 16 38 0 0,-1-23-476 0 0,-2 96 5826 0 0,0-36-3770 0 0,-12 263 4175 0 0,-26 161-1891 0 0,38-451-4753 0 0,1-1 0 0 0,6 64 0 0 0,-4-93-20 0 0,0 0 0 0 0,1 0 0 0 0,0 0 0 0 0,0 0 0 0 0,1 0 0 0 0,0-1 0 0 0,4 8 0 0 0,4 2 0 0 0,-6-14 0 0 0,-2-2 0 0 0,-2 1 0 0 0,1-1 0 0 0,-1 0 0 0 0,1 1 0 0 0,-1-1 0 0 0,1 0 0 0 0,-1 0 0 0 0,1 0 0 0 0,-1 0 0 0 0,1 0 0 0 0,-1 0 0 0 0,1 0 0 0 0,-1-1 0 0 0,1 1 0 0 0,-1 0 0 0 0,1-1 0 0 0,-1 1 0 0 0,3-2 0 0 0,-1 0 0 0 0,0 0 0 0 0,0 0 0 0 0,0 0 0 0 0,0-1 0 0 0,-1 1 0 0 0,1-1 0 0 0,2-3 0 0 0,1-1 0 0 0,-1-1 0 0 0,0 1 0 0 0,-1-1 0 0 0,0 0 0 0 0,5-12 0 0 0,-7 11-476 0 0,0 1 1 0 0,0-1-1 0 0,-1 0 0 0 0,0 1 1 0 0,0-1-1 0 0,-1 0 0 0 0,-1 0 1 0 0,1 1-1 0 0,-1-1 0 0 0,-1 0 1 0 0,1 1-1 0 0,-2-1 0 0 0,1 1 0 0 0,-1 0 1 0 0,-6-13-1 0 0,3 8-453 0 0,-1 1 0 0 0,0 0 0 0 0,-1 1 1 0 0,0-1-1 0 0,-1 2 0 0 0,0-1 0 0 0,-1 1 0 0 0,0 0 0 0 0,-11-8 0 0 0,0 3-1301 0 0,-1 1 0 0 0,0 1-1 0 0,-40-17 1 0 0,34 19 1873 0 0,-2 1 0 0 0,1 2 0 0 0,-1 0 1 0 0,0 3-1 0 0,-32-3 0 0 0,24 5 610 0 0,-73 6 0 0 0,5 8 12650 0 0,123-17-10970 0 0,1 0 1 0 0,26-4 0 0 0,-3 1-327 0 0,22-8 243 0 0,237-50 3274 0 0,-221 58-5036 0 0,54-9 79 0 0,-110 13-415 0 0,-1 0 0 0 0,0-2-1 0 0,39-16 1 0 0,-32 4-2569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1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4111 0 0,'0'3'319'0'0,"-12"260"8360"0"0,7-202-6699 0 0,-46 417 12858 0 0,47-459-14244 0 0,2 0-1 0 0,0 0 1 0 0,1 38 0 0 0,1-56-585 0 0,0 0 0 0 0,0 1 1 0 0,0-1-1 0 0,0 0 0 0 0,0 0 1 0 0,1 0-1 0 0,-1 0 0 0 0,0 0 1 0 0,1 0-1 0 0,-1 0 0 0 0,1 0 1 0 0,-1 0-1 0 0,1 0 0 0 0,0 0 1 0 0,-1 0-1 0 0,1 0 0 0 0,0 0 1 0 0,1 0-1 0 0,-2 0-1 0 0,1-1 0 0 0,0 0-1 0 0,0 1 1 0 0,-1-1 0 0 0,1 0 0 0 0,0 0 0 0 0,0 0-1 0 0,0 1 1 0 0,-1-1 0 0 0,1 0 0 0 0,0 0 0 0 0,0 0-1 0 0,0 0 1 0 0,0-1 0 0 0,-1 1 0 0 0,1 0 0 0 0,0 0 0 0 0,1-1-1 0 0,2 0 7 0 0,-1-1 0 0 0,0 0 0 0 0,1 0 0 0 0,-1 0 0 0 0,0 0 0 0 0,0 0 0 0 0,-1 0 0 0 0,1-1 0 0 0,2-2 0 0 0,17-25-14 0 0,-1 0 0 0 0,-1-1 0 0 0,22-48 0 0 0,19-75 0 0 0,-48 117 0 0 0,-9 27 0 0 0,1 5 0 0 0,-3 6 0 0 0,0 4 0 0 0,1 8 0 0 0,-1 1 0 0 0,0 0 0 0 0,-1 0 0 0 0,-1 0 0 0 0,-2 18 0 0 0,2 3 0 0 0,0-20 0 0 0,-1 9 0 0 0,1 1 0 0 0,1-1 0 0 0,1 1 0 0 0,2-1 0 0 0,9 36 0 0 0,-12-57 0 0 0,0-1 0 0 0,0 1 0 0 0,0-1 0 0 0,0 0 0 0 0,1 0 0 0 0,-1 0 0 0 0,1 0 0 0 0,-1 0 0 0 0,1 0 0 0 0,0 0 0 0 0,0 0 0 0 0,0 0 0 0 0,0-1 0 0 0,3 2 0 0 0,-1 0 0 0 0,0-1 0 0 0,0 0 0 0 0,0-1 0 0 0,0 1 0 0 0,1-1 0 0 0,-1 0 0 0 0,7 1 0 0 0,3-1 0 0 0,0 0 0 0 0,0-1 0 0 0,0-1 0 0 0,16-3 0 0 0,-7 0-1490 0 0,0 0-3333 0 0,-15 3 2108 0 0,18-4-7481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1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0 10103 0 0,'-8'10'427'0'0,"-1"1"0"0"0,1 0 1 0 0,0 0-1 0 0,1 0 0 0 0,1 1 0 0 0,0 0 0 0 0,0 0 0 0 0,-5 20 0 0 0,-2 13 2669 0 0,-8 50 0 0 0,17-73-2420 0 0,-4 24 713 0 0,1 0-1 0 0,3 1 1 0 0,1 0-1 0 0,3 0 1 0 0,2 0-1 0 0,1-1 1 0 0,17 75-1 0 0,-16-104-1301 0 0,1 0-1 0 0,1 0 1 0 0,0-1-1 0 0,1 1 1 0 0,17 26-1 0 0,-20-36-66 0 0,0-1 1 0 0,1 0-1 0 0,0 0 0 0 0,0 0 1 0 0,0-1-1 0 0,1 0 0 0 0,-1 0 0 0 0,1 0 1 0 0,1 0-1 0 0,-1-1 0 0 0,1 0 1 0 0,-1-1-1 0 0,1 1 0 0 0,0-1 1 0 0,14 4-1 0 0,-16-7-188 0 0,-1 1 0 0 0,1-1 1 0 0,-1 0-1 0 0,1 0 0 0 0,-1 0 0 0 0,0-1 0 0 0,1 1 1 0 0,-1-1-1 0 0,1 0 0 0 0,-1 0 0 0 0,0-1 0 0 0,6-2 1 0 0,12-5-1044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1 2991 0 0,'-9'14'988'0'0,"0"0"-1"0"0,0 1 0 0 0,-8 21 0 0 0,-15 50 7526 0 0,24-64-7187 0 0,-51 136 8595 0 0,-41 76-4351 0 0,90-213-5450 0 0,1 0 0 0 0,1 0 0 0 0,-8 34 0 0 0,16-53-202 0 0,2-2 6 0 0,2-2-320 0 0,0 1 0 0 0,0 0 0 0 0,0-1 0 0 0,0 0-1 0 0,-1 0 1 0 0,1 0 0 0 0,0 0 0 0 0,-1-1-1 0 0,1 1 1 0 0,-1-1 0 0 0,0 0 0 0 0,4-4 0 0 0,7-9-2470 0 0,14-20 1 0 0,-23 29 1983 0 0,12-18-2732 0 0,0-1 0 0 0,20-45 0 0 0,0-16 3122 0 0,-30 70 1369 0 0,1-1 0 0 0,0 1 0 0 0,1 1-1 0 0,1 0 1 0 0,0 0 0 0 0,16-17 0 0 0,-11 17 302 0 0,-3 3-312 0 0,0 1 1 0 0,0 0-1 0 0,24-17 1 0 0,-21 20 15 0 0,1 0 1 0 0,-1 1-1 0 0,33-12 0 0 0,-41 17-579 0 0,-1 1 0 0 0,1 0 0 0 0,0 1 0 0 0,0 0 0 0 0,0 0 0 0 0,-1 0 0 0 0,1 1 0 0 0,0 0 0 0 0,0 1 0 0 0,0-1 0 0 0,0 1 0 0 0,13 4 0 0 0,-18-5-180 0 0,0 1 0 0 0,0 0 0 0 0,-1 0 0 0 0,1 0 0 0 0,0 0 0 0 0,-1 0 0 0 0,1 0 1 0 0,-1 1-1 0 0,1-1 0 0 0,-1 0 0 0 0,1 1 0 0 0,-1-1 0 0 0,0 1 0 0 0,0 0 0 0 0,0-1 0 0 0,0 1 0 0 0,0 0 0 0 0,0-1 0 0 0,0 1 0 0 0,-1 0 0 0 0,1 0 0 0 0,-1 0 0 0 0,1 0 0 0 0,-1 0 1 0 0,0 0-1 0 0,0 0 0 0 0,1 0 0 0 0,-2 3 0 0 0,0 5 122 0 0,0 0 0 0 0,-1 0 0 0 0,0 0 0 0 0,-5 13 0 0 0,5-15-194 0 0,-7 20-35 0 0,-1 0 0 0 0,-1 0 0 0 0,-1-1 1 0 0,-2 0-1 0 0,-1-1 0 0 0,-34 45 0 0 0,-2-4-17 0 0,7-9 0 0 0,-2-3 0 0 0,-73 69 0 0 0,116-122-23 0 0,-23 19-1120 0 0,24-20 1057 0 0,1 0-1 0 0,0-1 1 0 0,0 1-1 0 0,-1 0 0 0 0,1-1 1 0 0,0 1-1 0 0,-1-1 1 0 0,1 1-1 0 0,-1-1 1 0 0,1 0-1 0 0,-1 0 0 0 0,1 0 1 0 0,0 0-1 0 0,-1 0 1 0 0,1 0-1 0 0,-1 0 0 0 0,1 0 1 0 0,-1 0-1 0 0,-1-1 1 0 0,-5-5-1537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2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11831 0 0,'11'4'777'0'0,"0"0"1"0"0,-1 1-1 0 0,1 0 0 0 0,15 11 0 0 0,7 3 4715 0 0,-32-18-5171 0 0,1 0 1 0 0,-1 0 0 0 0,1-1 0 0 0,0 1 0 0 0,-1-1 0 0 0,1 1 0 0 0,-1-1 0 0 0,1 0 0 0 0,0 1 0 0 0,-1-1-1 0 0,1 0 1 0 0,0 0 0 0 0,2-1 0 0 0,-2 1-204 0 0,-1 0-1 0 0,0 1 1 0 0,0-1-1 0 0,0 0 0 0 0,0 0 1 0 0,0 1-1 0 0,1-1 1 0 0,-1 0-1 0 0,0 1 1 0 0,0-1-1 0 0,0 1 1 0 0,0 0-1 0 0,0-1 1 0 0,0 1-1 0 0,0 0 1 0 0,-1 0-1 0 0,1-1 1 0 0,1 2-1 0 0,3 3 375 0 0,0-2-303 0 0,-1 0 1 0 0,1 0-1 0 0,0 0 0 0 0,0-1 1 0 0,0 1-1 0 0,0-1 0 0 0,0-1 1 0 0,0 1-1 0 0,1-1 0 0 0,-1 1 1 0 0,1-2-1 0 0,-1 1 0 0 0,1-1 1 0 0,-1 1-1 0 0,1-1 0 0 0,-1-1 1 0 0,11-1-1 0 0,-4-3-189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2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32 6303 0 0,'0'0'486'0'0,"2"0"-318"0"0,68-10 3908 0 0,-42 8-298 0 0,32-8 0 0 0,-3 0 1531 0 0,-49 17-4320 0 0,-7-5-928 0 0,0-1 0 0 0,0 1 0 0 0,0-1-1 0 0,-1 1 1 0 0,1 0 0 0 0,-1-1 0 0 0,1 1 0 0 0,-1 0-1 0 0,0-1 1 0 0,1 1 0 0 0,-1 0 0 0 0,0-1 0 0 0,0 1-1 0 0,0 0 1 0 0,0 0 0 0 0,-1-1 0 0 0,0 3 0 0 0,-9 32 611 0 0,8-30-527 0 0,-28 65 1266 0 0,-74 130 1 0 0,56-121-1245 0 0,25-44-76 0 0,1 0-1 0 0,3 1 1 0 0,-22 56-1 0 0,36-80-1208 0 0,4-11 99 0 0,0 1 1 0 0,0-1-1 0 0,0 1 1 0 0,0 0-1 0 0,0-1 1 0 0,1 1-1 0 0,-1 5 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3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1 6647 0 0,'-16'16'592'0'0,"-3"0"-472"0"0,0 1 688 0 0,0-1 144 0 0,-6 2 24 0 0,2-1 8 0 0,1 1-664 0 0,5-4-136 0 0,-3-3-24 0 0,6-1-3272 0 0,3-2-656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3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6767 0 0,'-87'392'18673'0'0,"78"-345"-17737"0"0,4-21-228 0 0,-11 71 1894 0 0,15-84-2256 0 0,0 0 1 0 0,1 0-1 0 0,1 0 0 0 0,0 0 1 0 0,3 17-1 0 0,-3-26-319 0 0,0-1-1 0 0,0 1 1 0 0,0 0-1 0 0,1-1 0 0 0,-1 1 1 0 0,1-1-1 0 0,0 1 0 0 0,0-1 1 0 0,0 0-1 0 0,0 0 1 0 0,1 0-1 0 0,-1 0 0 0 0,1 0 1 0 0,0-1-1 0 0,0 1 1 0 0,0-1-1 0 0,0 0 0 0 0,0 1 1 0 0,1-1-1 0 0,-1-1 0 0 0,0 1 1 0 0,1 0-1 0 0,-1-1 1 0 0,1 0-1 0 0,0 0 0 0 0,0 0 1 0 0,-1 0-1 0 0,1-1 1 0 0,0 1-1 0 0,0-1 0 0 0,0 0 1 0 0,-1 0-1 0 0,1-1 0 0 0,0 1 1 0 0,0-1-1 0 0,0 1 1 0 0,4-3-1 0 0,37-14-2223 0 0,-32 11-23 0 0,-1-2-1 0 0,0 1 1 0 0,13-10 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4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162 416 7687 0 0,'-16'15'680'0'0,"-2"4"-544"0"0,-1 1-136 0 0,-2 3 0 0 0,2-3 2144 0 0,0-1 392 0 0,3-1 88 0 0,2-4 8 0 0,3-3-1768 0 0,3-4 72 0 0</inkml:trace>
  <inkml:trace contextRef="#ctx0" brushRef="#br0" timeOffset="1">445 1 9215 0 0,'14'44'4066'0'0,"-3"0"-1"0"0,-1 1 0 0 0,6 77 1 0 0,-13-9-87 0 0,-6-50-3479 0 0,-2 0 1 0 0,-3 0-1 0 0,-21 81 0 0 0,5-62 155 0 0,-65 154 0 0 0,-24-16-2766 0 0,79-164-1347 0 0,-73 90-1 0 0,77-113-6737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2:23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5182 3247 0 0,'-60'12'251'0'0,"60"-12"-250"0"0,0 0 1 0 0,0 0-1 0 0,0-1 0 0 0,0 1 0 0 0,0 0 0 0 0,0 0 1 0 0,0 0-1 0 0,0 0 0 0 0,0 0 0 0 0,0 0 1 0 0,0 0-1 0 0,0 0 0 0 0,0 0 0 0 0,0 0 1 0 0,0 0-1 0 0,0 0 0 0 0,1 0 0 0 0,-1 0 0 0 0,0 0 1 0 0,0 0-1 0 0,0-1 0 0 0,0 1 0 0 0,0 0 1 0 0,0 0-1 0 0,0 0 0 0 0,0 0 0 0 0,0 0 0 0 0,0 0 1 0 0,0 0-1 0 0,0 0 0 0 0,0 0 0 0 0,0 0 1 0 0,0 0-1 0 0,0 0 0 0 0,0-1 0 0 0,0 1 0 0 0,0 0 1 0 0,-1 0-1 0 0,1 0 0 0 0,0 0 0 0 0,0 0 1 0 0,0 0-1 0 0,0 0 0 0 0,0 0 0 0 0,0 0 1 0 0,0 0-1 0 0,0 0 0 0 0,0 0 0 0 0,0 0 0 0 0,0 0 1 0 0,0 0-1 0 0,0 0 0 0 0,0-1 0 0 0,0 1 1 0 0,0 0-1 0 0,-1 0 0 0 0,1 0 0 0 0,0 0 0 0 0,0 0 1 0 0,0 0-1 0 0,0 0 0 0 0,0 0 0 0 0,0 0 1 0 0,0 0-1 0 0,0 0 0 0 0,0 0 0 0 0,0 0 0 0 0,0 0 1 0 0,8-9 18 0 0,17-13 51 0 0,-18 16 42 0 0,15-13 562 0 0,24-29 0 0 0,-45 47-665 0 0,8-6 172 0 0,21-1 0 0 0,93-8 180 0 0,-118 16-329 0 0,-1-1 0 0 0,0 0 0 0 0,0 0 0 0 0,1 0-1 0 0,-1-1 1 0 0,7-3 0 0 0,-10 5-18 0 0,0-1-1 0 0,0 0 1 0 0,0 1 0 0 0,-1-1-1 0 0,1 0 1 0 0,0 0-1 0 0,-1 1 1 0 0,1-1-1 0 0,-1 0 1 0 0,1 0 0 0 0,-1 0-1 0 0,1 0 1 0 0,-1 0-1 0 0,1-1 1 0 0,3-6 102 0 0,-4 8-114 0 0,0 0 2 0 0,0 0 0 0 0,0 0 0 0 0,1-1 0 0 0,-1 1 0 0 0,0 0 0 0 0,0 0 0 0 0,0-1 0 0 0,0 1 0 0 0,0 0 0 0 0,1-1 0 0 0,-1 1 0 0 0,0 0 0 0 0,0 0 0 0 0,0-1 0 0 0,0 1 0 0 0,0 0 0 0 0,0-1 0 0 0,0 1 0 0 0,0 0 0 0 0,0-1 1 0 0,0 1-1 0 0,0 0 0 0 0,0-1 0 0 0,0 1 0 0 0,-1-1 0 0 0,0 1 4 0 0,0-1 0 0 0,0 0 1 0 0,0 0-1 0 0,0 1 0 0 0,0-1 1 0 0,-1 0-1 0 0,1 1 0 0 0,0-1 1 0 0,0 1-1 0 0,-1 0 0 0 0,1-1 1 0 0,0 1-1 0 0,-2 0 0 0 0,-96-15 269 0 0,85 10-175 0 0,10 0 38 0 0,4 4-110 0 0,0 0-1 0 0,1 0 1 0 0,-1 0 0 0 0,1 0-1 0 0,-1 0 1 0 0,1 0 0 0 0,-1 0-1 0 0,1 1 1 0 0,0-1 0 0 0,-1 0-1 0 0,1 0 1 0 0,0 1 0 0 0,1-2-1 0 0,4-5 339 0 0,40-80 2537 0 0,-24 44-1886 0 0,-9 13-542 0 0,-1 1 1 0 0,-1-1-1 0 0,7-35 1 0 0,-6 22 167 0 0,-10 30-462 0 0,1-1 0 0 0,-2 0 1 0 0,0 0-1 0 0,0-19 0 0 0,0-20 540 0 0,-1 23-187 0 0,0 23-419 0 0,-1 1 0 0 0,2-1 0 0 0,0-10 0 0 0,2-26 176 0 0,-2 15-205 0 0,-1 24-82 0 0,0 0 0 0 0,0 0-1 0 0,-1 0 1 0 0,0 0 0 0 0,0 0 0 0 0,0 0 0 0 0,0 1 0 0 0,-2-5 0 0 0,-3-12 110 0 0,-5-39 217 0 0,7 33-262 0 0,3 22-61 0 0,1-1-1 0 0,-1 1 1 0 0,0-1-1 0 0,-2-5 0 0 0,-16-44-10 0 0,16 44 0 0 0,1 5 0 0 0,0-1 0 0 0,0 1 0 0 0,0 0 0 0 0,-5-7 0 0 0,2 3 0 0 0,0-2 0 0 0,0 1 0 0 0,1-1 0 0 0,-3-11 0 0 0,-8-18 0 0 0,12 33 0 0 0,0 0 0 0 0,0 0 0 0 0,1 0 0 0 0,0 0 0 0 0,0-1 0 0 0,-1-9 0 0 0,1-1 73 0 0,-4-23 0 0 0,0 9 5 0 0,-19-97-78 0 0,11 64 11 0 0,13 59 8 0 0,0 0 1 0 0,0 0-1 0 0,-5-11 0 0 0,-2-9 37 0 0,-5-31 192 0 0,8 39-157 0 0,4 14-72 0 0,0 1 0 0 0,0-1 0 0 0,0 1 0 0 0,1-1-1 0 0,-1-5 1 0 0,0-12 52 0 0,-1 0-1 0 0,-6-27 1 0 0,3 27 85 0 0,2 0 1 0 0,-1-28 0 0 0,4-32 37 0 0,0 0-183 0 0,1 1 106 0 0,-4 13-117 0 0,0 31 25 0 0,0 11 4 0 0,-1-14 68 0 0,0-29 112 0 0,4 52-171 0 0,6-161 76 0 0,-5 153-114 0 0,-1 17 0 0 0,1 1 0 0 0,-1-1 0 0 0,4-11 0 0 0,0-3 1 0 0,3-22 1 0 0,-1 9 62 0 0,0-33 56 0 0,-3 51-94 0 0,2-25 0 0 0,-1-4 29 0 0,3-36-45 0 0,-5 69-10 0 0,-1-24 0 0 0,2-10 54 0 0,31-181-30 0 0,-17 114 106 0 0,-8 36-203 0 0,21-127 58 0 0,-24 131 15 0 0,-5 46 0 0 0,0-76 0 0 0,-1 37 0 0 0,0 48 0 0 0,0-1 0 0 0,3-22 0 0 0,-2 29 7 0 0,0 0 0 0 0,-2-16 0 0 0,1 15 15 0 0,2-22-1 0 0,-3 4-18 0 0,0 27-10 0 0,0 0 1 0 0,1 0 0 0 0,0 0 0 0 0,0 0 0 0 0,0 0-1 0 0,0 0 1 0 0,1 0 0 0 0,1-7 0 0 0,9-25-6 0 0,1-6 13 0 0,23-29-1 0 0,-33 68 0 0 0,0-1 0 0 0,0 1 0 0 0,1 0 0 0 0,-1 0 0 0 0,5-5 0 0 0,-4 5 0 0 0,0 0 0 0 0,0 0 0 0 0,-1 0 0 0 0,0 0 0 0 0,1-1 0 0 0,1-4 0 0 0,0 1-12 0 0,0 0-1 0 0,0 1 1 0 0,0 0-1 0 0,8-9 1 0 0,6-8-43 0 0,5-6 49 0 0,27-28 0 0 0,22-29 7 0 0,-10 5-1 0 0,-35 46 0 0 0,-18 24 0 0 0,-1-1 0 0 0,15-23 0 0 0,-6 5 38 0 0,-13 24-34 0 0,0 0-1 0 0,0 0 1 0 0,-1 0 0 0 0,0-1 0 0 0,0 1-1 0 0,3-12 1 0 0,-7 11-4 0 0,-12-13 0 0 0,13 19 0 0 0,-1 0 0 0 0,1 0 0 0 0,-1 1 0 0 0,1-1 0 0 0,-1 0 0 0 0,1 0 0 0 0,-1 0 0 0 0,1 1 0 0 0,-1-1 0 0 0,0 0 0 0 0,1 1 0 0 0,-1-1 0 0 0,0 1 0 0 0,0-1 0 0 0,0 1 0 0 0,1-1 0 0 0,-1 1 0 0 0,0-1 0 0 0,0 1 0 0 0,0 0 0 0 0,0-1 0 0 0,-1 1 0 0 0,-1-1 0 0 0,-22-12-108 0 0,19 10-86 0 0,-1 0 0 0 0,1 1 0 0 0,-1-1 0 0 0,1 1 1 0 0,-1 0-1 0 0,0 1 0 0 0,1 0 0 0 0,-1 0 0 0 0,0 0 0 0 0,-10 1 0 0 0,14 0-285 0 0,0 1 10 0 0,-13 0 92 0 0,-62 7-1423 0 0,55-5 1306 0 0,21-3 193 0 0,-1 1-346 0 0,-22 10 525 0 0,18-7 146 0 0,21-9-6 0 0,9-4-17 0 0,0-1 0 0 0,-2-1 0 0 0,23-15 0 0 0,5-2 51 0 0,121-65 756 0 0,-113 66-452 0 0,-19 11-24 0 0,-32 13-270 0 0,-1 1 0 0 0,1 0 0 0 0,0 0 0 0 0,-1 1 0 0 0,1 0 0 0 0,0 0 0 0 0,0 0 0 0 0,0 1 0 0 0,0 0 0 0 0,0 0 0 0 0,0 0 0 0 0,0 1 0 0 0,0-1 0 0 0,8 4 0 0 0,-11-3 104 0 0,-2 1 2 0 0,1 3-100 0 0,0 0 0 0 0,0 0 0 0 0,0 0-1 0 0,-1 0 1 0 0,0 1 0 0 0,0-1 0 0 0,-1 0 0 0 0,1 1-1 0 0,-1-1 1 0 0,0 0 0 0 0,-1 1 0 0 0,1-1 0 0 0,-1 0-1 0 0,0 1 1 0 0,0-1 0 0 0,-1 0 0 0 0,-3 9-1 0 0,-4 6 150 0 0,0-1 0 0 0,-1 0 0 0 0,-15 21 0 0 0,-46 56 188 0 0,31-46-279 0 0,-42 53 23 0 0,4-7-5581 0 0,37-41-640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5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2039 0 0,'0'0'242'0'0,"-3"10"1438"0"0,0 25 1463 0 0,2 1 1 0 0,5 59-1 0 0,24 70 2097 0 0,-23-143-4075 0 0,2 0 1 0 0,1 0-1 0 0,1-1 0 0 0,23 41 0 0 0,-4-18 660 0 0,34 42 0 0 0,-53-74-1651 0 0,1 0 1 0 0,0-1-1 0 0,1 0 1 0 0,15 11-1 0 0,-21-18-169 0 0,0-1 0 0 0,-1 0 1 0 0,1 0-1 0 0,1 0 0 0 0,-1-1 0 0 0,0 1 0 0 0,0-1 0 0 0,1 0 0 0 0,-1-1 1 0 0,1 0-1 0 0,0 0 0 0 0,-1 0 0 0 0,1 0 0 0 0,8-1 0 0 0,-12 0-116 0 0,0-1 0 0 0,0 1 0 0 0,-1-1 0 0 0,1 1 0 0 0,0-1 0 0 0,0 0 0 0 0,0 0 0 0 0,-1 0 0 0 0,1 0 0 0 0,0 0 0 0 0,2-3-1 0 0,2-3-2889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6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7 491 6047 0 0,'-7'-9'932'0'0,"13"0"2852"0"0,-3 4-2878 0 0,1 0 0 0 0,0 1 0 0 0,0-1-1 0 0,1 1 1 0 0,-1 0 0 0 0,11-6 0 0 0,34-18 2184 0 0,-26 16-1578 0 0,94-44 2573 0 0,-48 25-2681 0 0,-29 13-866 0 0,72-38 76 0 0,-89 43-936 0 0,-1-1-1 0 0,37-29 0 0 0,-46 32-123 0 0,17-16-7080 0 0</inkml:trace>
  <inkml:trace contextRef="#ctx0" brushRef="#br0" timeOffset="1">538 1 6911 0 0,'2'4'102'0'0,"1"0"0"0"0,0 1-1 0 0,-1 0 1 0 0,0-1 0 0 0,0 1-1 0 0,0 0 1 0 0,-1 0 0 0 0,0 0-1 0 0,0 0 1 0 0,1 9 0 0 0,-1 4 1215 0 0,-1 30 1 0 0,-3 7 496 0 0,-2 0 0 0 0,-3-1 0 0 0,-2 0 0 0 0,-2 0 1 0 0,-24 63-1 0 0,-71 139 1894 0 0,92-220-3310 0 0,6-15-370 0 0,-1-1-1 0 0,-1-1 0 0 0,-1 0 1 0 0,0 0-1 0 0,-24 27 0 0 0,33-43-164 0 0,1-1 0 0 0,-1 0 0 0 0,0 1 0 0 0,1-1-1 0 0,-1 0 1 0 0,-6 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2:31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4319 0 0,'24'5'-10'0'0,"215"42"1993"0"0,120 20 5174 0 0,-277-56-5098 0 0,1-3 1 0 0,159-6-1 0 0,166-39 1846 0 0,-340 29-3414 0 0,269-46 1437 0 0,-30 4-480 0 0,-159 33-779 0 0,256 5-1 0 0,-327 15-380 0 0,0 3 0 0 0,0 4-1 0 0,89 22 1 0 0,147 63 713 0 0,-214-59-541 0 0,105 54-1 0 0,-201-88-447 0 0,423 193 719 0 0,-135-94-606 0 0,-215-79-79 0 0,147 22 0 0 0,-107-33-46 0 0,211-6 0 0 0,-137-24 0 0 0,-127 11 0 0 0,228-42 0 0 0,-79 10 0 0 0,320-66 0 0 0,-282 48 0 0 0,209-59 0 0 0,-86 20 0 0 0,-284 82 0 0 0,1 3 0 0 0,116 1 0 0 0,-91 13 0 0 0,141 19 0 0 0,-211-13 0 0 0,81 25 0 0 0,39 27 0 0 0,-26-9 0 0 0,189 87 0 0 0,-262-107 0 0 0,-17-11 0 0 0,1-1 0 0 0,0-3 0 0 0,1-3 0 0 0,1-1 0 0 0,0-3 0 0 0,65 4 0 0 0,-67-12-503 0 0,0-1 1 0 0,59-10-1 0 0,101-23-4378 0 0,-136 19 2242 0 0,21-1-7557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6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3799 0 0,'0'0'291'0'0,"2"0"-192"0"0,17 0-42 0 0,-17 0 183 0 0,1 3 73 0 0,3 3-54 0 0,0 1 0 0 0,0 1 0 0 0,0-1 0 0 0,-1 1-1 0 0,-1 0 1 0 0,1 0 0 0 0,-1 0 0 0 0,0 1-1 0 0,-1-1 1 0 0,0 1 0 0 0,2 10 0 0 0,-3-10 93 0 0,-1-4-80 0 0,1 1 0 0 0,-1 0 0 0 0,0-1 0 0 0,-1 1 0 0 0,1 0 0 0 0,-1-1 1 0 0,0 1-1 0 0,0 0 0 0 0,-2 5 0 0 0,1-5 73 0 0,1-1 1 0 0,0 1-1 0 0,0-1 1 0 0,0 1-1 0 0,0-1 1 0 0,3 10-1 0 0,1 10 440 0 0,1 14-39 0 0,2-1 0 0 0,16 52 1 0 0,-21-83-696 0 0,16 52 728 0 0,3-1 0 0 0,45 89-1 0 0,-51-117-509 0 0,28 51 481 0 0,-36-71-684 0 0,-2-2-44 0 0,0-1 0 0 0,-1 1 0 0 0,5 11 1 0 0,-9-18-14 0 0,0-1 1 0 0,0 1 0 0 0,0-1-1 0 0,1 1 1 0 0,-1-1 0 0 0,0 1-1 0 0,0-1 1 0 0,0 1 0 0 0,0-1-1 0 0,0 1 1 0 0,0 0 0 0 0,0-1-1 0 0,0 1 1 0 0,0-1 0 0 0,0 1-1 0 0,0-1 1 0 0,0 1 0 0 0,-1-1-1 0 0,1 1 1 0 0,0-1 0 0 0,0 1-1 0 0,0-1 1 0 0,-1 1 0 0 0,1-1-1 0 0,0 1 1 0 0,-1-1 0 0 0,1 1-1 0 0,0-1 1 0 0,-1 1 0 0 0,1-1-1 0 0,-1 0 1 0 0,1 1 0 0 0,-1-1-1 0 0,1 0 1 0 0,0 1 0 0 0,-1-1-1 0 0,1 0 1 0 0,-1 0 0 0 0,0 0-1 0 0,1 1 1 0 0,-1-1 0 0 0,1 0-1 0 0,-1 0 1 0 0,-23 3 311 0 0,-5-3 35 0 0,0-1 1 0 0,0-2-1 0 0,1 0 0 0 0,-1-2 0 0 0,1-2 0 0 0,0 0 0 0 0,-52-22 0 0 0,77 28-197 0 0,0 0 0 0 0,0-1 0 0 0,1 0-1 0 0,-1 1 1 0 0,0-1 0 0 0,1 0 0 0 0,-1 0-1 0 0,1-1 1 0 0,0 1 0 0 0,0 0-1 0 0,0-1 1 0 0,0 1 0 0 0,0-1 0 0 0,0 0-1 0 0,1 0 1 0 0,-1 1 0 0 0,1-1-1 0 0,0 0 1 0 0,0 0 0 0 0,0-1 0 0 0,0-2-1 0 0,0-1 111 0 0,1 1 0 0 0,0 0-1 0 0,0 0 1 0 0,0 0-1 0 0,1 0 1 0 0,0 0 0 0 0,0 0-1 0 0,1 0 1 0 0,0 0-1 0 0,3-7 1 0 0,10-24 606 0 0,1 2-1 0 0,2 0 1 0 0,29-43 0 0 0,-34 60-1303 0 0,2 0 0 0 0,24-24 0 0 0,-25 29-1697 0 0,1 1 1 0 0,0 1-1 0 0,26-16 0 0 0,-7 7-8071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7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1 262 4031 0 0,'0'1'306'0'0,"7"30"-296"0"0,1 19 4270 0 0,2 9 2308 0 0,0 9-2833 0 0,-3 0 1 0 0,-3 96-1 0 0,-3-102-2409 0 0,-3 131 1934 0 0,0-48-1817 0 0,2-142-2071 0 0,0 3 1409 0 0</inkml:trace>
  <inkml:trace contextRef="#ctx0" brushRef="#br0" timeOffset="1">196 106 3079 0 0,'34'-33'1976'0'0,"1"0"9115"0"0,-27 27-9516 0 0,-1-1 1 0 0,1 2 0 0 0,1-1-1 0 0,-1 1 1 0 0,13-5 1255 0 0,-19 10-2739 0 0,0 1 0 0 0,0-1 0 0 0,0 0 1 0 0,0 1-1 0 0,1-1 0 0 0,-1 0 0 0 0,3-1 0 0 0,-1 1 51 0 0,-2 0 241 0 0,-2 11-1240 0 0,-1 19-1780 0 0,-5-9-4160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7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0 253 9127 0 0,'0'0'700'0'0,"2"1"-458"0"0,24 29 4385 0 0,-6-7 387 0 0,-7-9-4663 0 0,-5-5 265 0 0,-6-7-316 0 0,13 15 41 0 0,-14-16-637 0 0,17-8-1379 0 0,-16 5 1160 0 0,-1 1 1 0 0,1-1-1 0 0,-1 1 0 0 0,1-1 0 0 0,-1 1 1 0 0,1-1-1 0 0,-1 0 0 0 0,0 0 0 0 0,0 0 0 0 0,0 0 1 0 0,0 0-1 0 0,1-3 0 0 0,6-28-4644 0 0,-4 14 2888 0 0,9-49-317 0 0,-10 57 2916 0 0,0 1 0 0 0,1-1 1 0 0,0 1-1 0 0,1 0 0 0 0,0 0 0 0 0,1 0 0 0 0,0 1 1 0 0,1 0-1 0 0,0 0 0 0 0,15-15 0 0 0,2 1 1057 0 0,-17 15-584 0 0,1 0-1 0 0,10-7 1 0 0,-9 7-223 0 0,-8 7-453 0 0,0 0 0 0 0,0 0 0 0 0,0 0 0 0 0,0 0 0 0 0,0 0 0 0 0,0 1-1 0 0,0-1 1 0 0,0 0 0 0 0,0 1 0 0 0,0-1 0 0 0,1 0 0 0 0,-1 1 0 0 0,0-1 0 0 0,0 1 0 0 0,1 0-1 0 0,-1-1 1 0 0,0 1 0 0 0,1 0 0 0 0,2 0 1513 0 0,1 30 380 0 0,-7-20-1780 0 0,0 0 0 0 0,-1 0 1 0 0,0-1-1 0 0,-1 1 1 0 0,0-1-1 0 0,-1 0 0 0 0,0 0 1 0 0,-8 11-1 0 0,-5 11 335 0 0,-14 23 1195 0 0,-62 83-1 0 0,45-75-141 0 0,47-60-1685 0 0,-6 10 1055 0 0,8-12-979 0 0,0 0 0 0 0,0 0 0 0 0,0 0 0 0 0,0 1 0 0 0,0-1 0 0 0,0 0 0 0 0,0 0 0 0 0,0 1 0 0 0,0-1 0 0 0,0 0 0 0 0,0 1 0 0 0,0-1 0 0 0,0 0 0 0 0,0 0 0 0 0,0 0-1 0 0,0 1 1 0 0,0-1 0 0 0,0 0 0 0 0,0 0 0 0 0,0 1 0 0 0,1-1 0 0 0,-1 0 0 0 0,0 0 0 0 0,0 0 0 0 0,0 1 0 0 0,0-1 0 0 0,1 0 0 0 0,-1 0 0 0 0,0 0 0 0 0,0 0 0 0 0,0 1 0 0 0,1-1 0 0 0,-1 0 0 0 0,0 0 0 0 0,0 0 0 0 0,1 0 0 0 0,-1 0 0 0 0,0 0 0 0 0,0 0 0 0 0,1 0 0 0 0,-1 0 0 0 0,0 0 0 0 0,0 0 0 0 0,1 0 0 0 0,-1 0 0 0 0,1 0 0 0 0,3 0-10 0 0,0-1 0 0 0,1 0-1 0 0,-1 0 1 0 0,0 0 0 0 0,0 0 0 0 0,0-1 0 0 0,1 1-1 0 0,-2-1 1 0 0,1 0 0 0 0,5-4 0 0 0,2 0-2 0 0,3-1 10 0 0,-1 1-1 0 0,1 0 1 0 0,0 1-1 0 0,0 0 0 0 0,0 2 1 0 0,19-4-1 0 0,-7 3 14 0 0,-15 2-18 0 0,0 0 0 0 0,0 1-1 0 0,13 0 1 0 0,-12 2-5 0 0,-4-1 8 0 0,-1 0-1 0 0,0 0 1 0 0,1 1 0 0 0,-1 0-1 0 0,0 1 1 0 0,11 3-1 0 0,-9-1 113 0 0,0 1-1 0 0,0-1 1 0 0,0 2-1 0 0,0-1 1 0 0,-1 1-1 0 0,0 0 0 0 0,0 1 1 0 0,-1 0-1 0 0,0 0 1 0 0,7 10-1 0 0,-6-7 61 0 0,-1 2 1 0 0,0-1-1 0 0,0 1 0 0 0,-1 0 0 0 0,-1 1 1 0 0,7 24-1 0 0,-6-10 188 0 0,-1 1 0 0 0,-1 0 0 0 0,-1 0 0 0 0,-2 0 0 0 0,-1 0 1 0 0,-6 49-1 0 0,4-64-313 0 0,0 0 1 0 0,-1 0-1 0 0,0 0 1 0 0,-7 14 0 0 0,8-22-91 0 0,0 1 1 0 0,-1-1-1 0 0,0 0 1 0 0,0 0-1 0 0,0 0 1 0 0,0-1-1 0 0,-1 1 1 0 0,0-1-1 0 0,0 0 1 0 0,0 0-1 0 0,-9 7 1 0 0,11-10-81 0 0,0-1 1 0 0,0 1-1 0 0,0-1 0 0 0,0 1 1 0 0,0-1-1 0 0,0 0 0 0 0,0 1 1 0 0,1-1-1 0 0,-1 0 0 0 0,0 0 1 0 0,0-1-1 0 0,0 1 1 0 0,0 0-1 0 0,0-1 0 0 0,0 1 1 0 0,0-1-1 0 0,0 1 0 0 0,0-1 1 0 0,1 0-1 0 0,-3-1 0 0 0,-4-2-553 0 0,0 0-1 0 0,1-1 0 0 0,-7-5 1 0 0,-6-7-1790 0 0,1 0 0 0 0,1-1-1 0 0,1-1 1 0 0,1-1 0 0 0,0-1 0 0 0,-18-31 0 0 0,19 26-1794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8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167 105 8175 0 0,'-3'4'132'0'0,"0"0"-1"0"0,0 0 0 0 0,1 1 1 0 0,-1-1-1 0 0,1 0 0 0 0,0 1 0 0 0,-2 8 1 0 0,-5 9 1313 0 0,-62 130 7258 0 0,64-139-8181 0 0,0 0 1 0 0,-1 0-1 0 0,-1-1 1 0 0,0 0-1 0 0,-12 13 0 0 0,20-24-415 0 0,-2-9-288 0 0,3 5 49 0 0,1-1 0 0 0,-1 1 0 0 0,0-1 0 0 0,1 1 1 0 0,0 0-1 0 0,0-1 0 0 0,0 1 0 0 0,0 0 0 0 0,0 0 0 0 0,1 0 0 0 0,-1 0 1 0 0,4-4-1 0 0,4-7-1255 0 0,15-17 1 0 0,-2 4-387 0 0,-14 15 1012 0 0,41-57-3672 0 0,-42 61 3998 0 0,1 0 0 0 0,-1 0 0 0 0,1 0 0 0 0,1 1 0 0 0,13-9 0 0 0,-21 15 458 0 0,1 0 1 0 0,-1 0-1 0 0,0 1 1 0 0,1-1-1 0 0,-1 0 0 0 0,1 1 1 0 0,-1-1-1 0 0,1 1 1 0 0,0-1-1 0 0,-1 1 1 0 0,1 0-1 0 0,-1 0 0 0 0,1 0 1 0 0,0 0-1 0 0,-1 0 1 0 0,1 0-1 0 0,2 1 0 0 0,-3-1 46 0 0,-1 1 0 0 0,0-1 0 0 0,1 1 0 0 0,-1-1 0 0 0,0 1 0 0 0,0-1 0 0 0,0 1 0 0 0,1-1 0 0 0,-1 1 0 0 0,0-1 0 0 0,0 1 0 0 0,0-1 0 0 0,0 1 0 0 0,0-1 0 0 0,0 1 0 0 0,0-1-1 0 0,0 2 1 0 0,0-1 110 0 0,0 4 120 0 0,-1 0 0 0 0,1 0 1 0 0,-1 0-1 0 0,0 0 0 0 0,0 0 0 0 0,-1 0 0 0 0,0 0 0 0 0,0 0 0 0 0,-3 6 0 0 0,-2 2 733 0 0,0-1 1 0 0,-11 14-1 0 0,14-20-746 0 0,-22 26 1033 0 0,25-30-1225 0 0,-1 0-1 0 0,-1 0 1 0 0,1 0-1 0 0,0 0 1 0 0,0 0 0 0 0,-1 0-1 0 0,1 0 1 0 0,-1-1 0 0 0,1 0-1 0 0,-4 2 1 0 0,5-3 26 0 0,0-29-1041 0 0,14-13-4567 0 0,-6 17 34 0 0</inkml:trace>
  <inkml:trace contextRef="#ctx0" brushRef="#br0" timeOffset="1">369 22 7367 0 0,'3'3'157'0'0,"7"7"395"0"0,20 16-1 0 0,-25-23 366 0 0,0 0 0 0 0,0 0 0 0 0,0 0 0 0 0,0-1-1 0 0,1 0 1 0 0,-1 0 0 0 0,8 2 0 0 0,12 3 4252 0 0,-20-5-4786 0 0,0-1 1 0 0,0 1 0 0 0,0-1-1 0 0,-1 0 1 0 0,1 0-1 0 0,0-1 1 0 0,0 1-1 0 0,0-1 1 0 0,0 0-1 0 0,1-1 1 0 0,-1 1-1 0 0,-1-1 1 0 0,7-1-1 0 0,-6 1-202 0 0,-1 0-1 0 0,0 0 1 0 0,1 1-1 0 0,-1-1 1 0 0,0 1-1 0 0,1 0 0 0 0,5 1 1 0 0,-6 0-69 0 0,1-1 0 0 0,-1 0 0 0 0,0 0 1 0 0,1 0-1 0 0,-1 0 0 0 0,0-1 0 0 0,1 0 1 0 0,5-1-1 0 0,18-7 140 0 0,-16 5-221 0 0,0 0 0 0 0,0-1 0 0 0,20-11 0 0 0,9-6-1082 0 0,-12 10-3958 0 0,-22 8 2541 0 0,21-9-6471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8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17 12695 0 0,'0'1'3854'0'0,"1"0"-3710"0"0,0 0 0 0 0,0 0 1 0 0,0 0-1 0 0,0-1 0 0 0,0 1 0 0 0,0 0 1 0 0,0 0-1 0 0,0-1 0 0 0,0 1 1 0 0,0-1-1 0 0,0 1 0 0 0,0-1 1 0 0,0 1-1 0 0,0-1 0 0 0,1 0 1 0 0,-1 0-1 0 0,0 1 0 0 0,0-1 1 0 0,0 0-1 0 0,1 0 0 0 0,-1 0 0 0 0,0 0 1 0 0,0 0-1 0 0,1 0 0 0 0,0-1 1 0 0,7-1 89 0 0,0 0 0 0 0,14-5 1 0 0,-1 1 336 0 0,-4 3-70 0 0,22 0 0 0 0,-1 0 38 0 0,-30 2-344 0 0,1 0-1 0 0,-1 1 0 0 0,1 0 0 0 0,-1 1 1 0 0,1 0-1 0 0,-1 0 0 0 0,16 5 0 0 0,-21-5-35 0 0,-1 0 0 0 0,1 0 0 0 0,-1 1 0 0 0,1-1 0 0 0,-1 1 0 0 0,0 0 0 0 0,0 0 0 0 0,1 1 0 0 0,-2-1 0 0 0,1 0 0 0 0,0 1 0 0 0,0 0 0 0 0,-1 0 0 0 0,0 0 0 0 0,1 0 0 0 0,-1 0 0 0 0,0 0 0 0 0,0 0 0 0 0,-1 1 0 0 0,1-1 0 0 0,1 7 0 0 0,0 2 224 0 0,-1-1 0 0 0,-1 1 0 0 0,0-1 0 0 0,-1 1 0 0 0,0 0 0 0 0,0-1-1 0 0,-1 1 1 0 0,-4 17 0 0 0,-5 9 92 0 0,-15 42-1 0 0,23-74-463 0 0,-24 65 37 0 0,-3-1 0 0 0,-3-2 1 0 0,-61 95-1 0 0,84-147-48 0 0,-1-1 0 0 0,-1 0 0 0 0,-1 0 0 0 0,0-1 0 0 0,-23 20 0 0 0,32-32-39 0 0,-1 0 0 0 0,1 0 0 0 0,0-1 0 0 0,-1 1 0 0 0,1-1 0 0 0,-1 0 0 0 0,0 0 1 0 0,1 0-1 0 0,-1-1 0 0 0,0 0 0 0 0,1 1 0 0 0,-1-1 0 0 0,0 0 0 0 0,0 0 0 0 0,1-1 0 0 0,-1 1 0 0 0,0-1 0 0 0,1 0 0 0 0,-5-2 0 0 0,5 2-85 0 0,1 0 0 0 0,0 0 0 0 0,0 0 0 0 0,-1-1 0 0 0,1 1 0 0 0,0-1 0 0 0,0 1 0 0 0,1-1 0 0 0,-1 0 0 0 0,0 0 0 0 0,1 0 0 0 0,-1 0 0 0 0,1 0 0 0 0,-1 0 0 0 0,1 0 0 0 0,-2-5 0 0 0,-1-2-1133 0 0,0-1-1 0 0,-4-14 1 0 0,5 12-230 0 0,1 0 0 0 0,0 0 0 0 0,0 0 0 0 0,1 0 0 0 0,1 0-1 0 0,0 0 1 0 0,1 0 0 0 0,0-1 0 0 0,1 1 0 0 0,0 0 0 0 0,6-17-1 0 0,-6 23 1119 0 0,0 0 0 0 0,1 0 0 0 0,0 1 0 0 0,0-1 0 0 0,1 1 0 0 0,-1 0 1 0 0,1 0-1 0 0,0 0 0 0 0,1 0 0 0 0,5-5 0 0 0,-6 7 530 0 0,1 0 0 0 0,0 0 0 0 0,0 0 0 0 0,0 0 0 0 0,0 1 0 0 0,0 0 0 0 0,0 0 0 0 0,1 0 0 0 0,-1 1 0 0 0,1-1 0 0 0,-1 1 0 0 0,11 0 0 0 0,-5 1 662 0 0,0 0 1 0 0,0 1-1 0 0,0 0 1 0 0,0 0 0 0 0,15 6-1 0 0,52 20 5710 0 0,-62-20-5510 0 0,3 1 1344 0 0,26 16 1 0 0,0 1 206 0 0,-25-16-1618 0 0,-10-4-499 0 0,-1 0 1 0 0,1 0-1 0 0,0-1 0 0 0,0-1 1 0 0,1 0-1 0 0,-1 0 0 0 0,21 2 1 0 0,-30-5-482 0 0,0 0 1 0 0,1 0 0 0 0,-1 0-1 0 0,0 0 1 0 0,0 0 0 0 0,1-1-1 0 0,-1 1 1 0 0,0-1-1 0 0,0 1 1 0 0,0-1 0 0 0,1 1-1 0 0,-1-1 1 0 0,0 1 0 0 0,0-1-1 0 0,0 0 1 0 0,0 0-1 0 0,0 1 1 0 0,0-1 0 0 0,0 0-1 0 0,-1 0 1 0 0,1 0 0 0 0,0 0-1 0 0,0 0 1 0 0,-1 0 0 0 0,1-1-1 0 0,0 1 1 0 0,-1 0-1 0 0,1 0 1 0 0,-1 0 0 0 0,0 0-1 0 0,1-2 1 0 0,0 0-396 0 0,-1-1 1 0 0,0 1-1 0 0,1 0 1 0 0,-1 0-1 0 0,0-1 1 0 0,-1 1-1 0 0,1 0 0 0 0,0-1 1 0 0,-1 1-1 0 0,-1-4 1 0 0,-10-27-8205 0 0,4 17 1359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9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14 4255 0 0,'-4'-2'150'0'0,"1"0"0"0"0,-1 1 0 0 0,1-1-1 0 0,-1 1 1 0 0,0-1 0 0 0,0 1-1 0 0,0 0 1 0 0,0 1 0 0 0,0-1-1 0 0,0 0 1 0 0,0 1 0 0 0,0 0 0 0 0,0 0-1 0 0,0 1 1 0 0,0-1 0 0 0,0 1-1 0 0,-6 1 1 0 0,9-1 36 0 0,0 0 0 0 0,0 0 1 0 0,0 0-1 0 0,0 0 0 0 0,0 0 0 0 0,1 0 0 0 0,-1 0 0 0 0,0 1 1 0 0,0-1-1 0 0,1 0 0 0 0,-1 1 0 0 0,1-1 0 0 0,-1 0 0 0 0,1 1 0 0 0,0-1 1 0 0,-1 0-1 0 0,1 1 0 0 0,0-1 0 0 0,0 1 0 0 0,0-1 0 0 0,0 1 1 0 0,0-1-1 0 0,0 0 0 0 0,1 1 0 0 0,-1-1 0 0 0,1 3 0 0 0,1 5 698 0 0,0 0-1 0 0,6 16 0 0 0,7 6 480 0 0,1 0 1 0 0,38 55-1 0 0,-30-49-584 0 0,21 24 684 0 0,-25-36-452 0 0,19 33 1 0 0,-34-50-840 0 0,-1 0 0 0 0,0 1 0 0 0,0-1 0 0 0,-1 1 0 0 0,0 0 0 0 0,-1 0 0 0 0,0 0-1 0 0,2 15 1 0 0,-4-21-113 0 0,0 0 0 0 0,0 0-1 0 0,-1-1 1 0 0,1 1 0 0 0,-1 0-1 0 0,1 0 1 0 0,-1-1-1 0 0,0 1 1 0 0,0 0 0 0 0,0-1-1 0 0,0 1 1 0 0,0-1 0 0 0,-1 1-1 0 0,-2 2 1 0 0,-2 2 80 0 0,0 0 0 0 0,0-1 0 0 0,-9 7 0 0 0,0 1 40 0 0,7-8-91 0 0,0 1-1 0 0,-1-2 0 0 0,1 1 1 0 0,-1-1-1 0 0,0-1 1 0 0,-1 1-1 0 0,1-2 1 0 0,-1 1-1 0 0,1-1 1 0 0,-1-1-1 0 0,-20 3 0 0 0,1 3 181 0 0,24-6-58 0 0,-1 0 1 0 0,0-1-1 0 0,0 0 1 0 0,-12 2-1 0 0,17-3 157 0 0,3 0 17 0 0,2 1-238 0 0,0 0 0 0 0,1-1 0 0 0,-1 0 0 0 0,0 0-1 0 0,1 0 1 0 0,-1 0 0 0 0,1-1 0 0 0,-1 1 0 0 0,0-1 0 0 0,1 0 0 0 0,-1 0-1 0 0,0-1 1 0 0,5-2 0 0 0,-3 2-20 0 0,1 0 0 0 0,0 0-1 0 0,0 0 1 0 0,13-1 0 0 0,12 3 201 0 0,-12 0-90 0 0,38-4 0 0 0,-39 2-228 0 0,0 0 0 0 0,22 2 0 0 0,-22 1-7 0 0,-1-2-1 0 0,33-4 1 0 0,-38 4-2 0 0,0-1 0 0 0,23 2 0 0 0,-21 1 0 0 0,25-4 0 0 0,-7-4 0 0 0,12-1 0 0 0,-32 7 0 0 0,11-1 0 0 0,1-1 0 0 0,28-6 0 0 0,35-11-5777 0 0,-67 16 2526 0 0,16-4-6945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9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 12175 0 0,'0'0'943'0'0,"2"0"-618"0"0,2 3-141 0 0,-1-1-1 0 0,1 0 1 0 0,-1 1-1 0 0,1 0 1 0 0,-1 0-1 0 0,0 0 1 0 0,5 7 0 0 0,18 29 2500 0 0,-7-10-447 0 0,-8-13-449 0 0,-1 0 0 0 0,-1 1 0 0 0,9 22 0 0 0,16 56 794 0 0,10 23-1070 0 0,-43-117-1515 0 0,0 0 3 0 0,-1 1 0 0 0,1-1-1 0 0,-1 0 1 0 0,1 1 0 0 0,0-1 0 0 0,-1 0 0 0 0,1 0 0 0 0,0 1 0 0 0,0-1 0 0 0,0 0-1 0 0,0 0 1 0 0,0 0 0 0 0,0 0 0 0 0,0 0 0 0 0,1 0 0 0 0,0 0 0 0 0,3-10-1079 0 0,-3 0 404 0 0,0 0 0 0 0,-1 1 1 0 0,0-1-1 0 0,0 0 0 0 0,-1 0 0 0 0,-1 0 1 0 0,1 0-1 0 0,-1 0 0 0 0,-4-16 0 0 0,0 11-182 0 0,1 0-1 0 0,-2 0 0 0 0,0 1 1 0 0,0 0-1 0 0,-1 0 1 0 0,-17-23-1 0 0,14 23 853 0 0,1-1 0 0 0,1 0-1 0 0,0 0 1 0 0,1-1 0 0 0,-6-19 0 0 0,12 32 31 0 0,1-1 0 0 0,-1 1 1 0 0,1 0-1 0 0,-1 0 0 0 0,1-1 1 0 0,0 1-1 0 0,0 0 0 0 0,0-1 1 0 0,0 1-1 0 0,1 0 0 0 0,-1 0 1 0 0,1-1-1 0 0,-1 1 0 0 0,1 0 1 0 0,0 0-1 0 0,-1 0 0 0 0,1 0 1 0 0,1-1-1 0 0,-1 2 0 0 0,0-1 1 0 0,0 0-1 0 0,3-3 0 0 0,0 1 125 0 0,1 0 1 0 0,0 0-1 0 0,0 0 0 0 0,0 1 0 0 0,1 0 0 0 0,-1 0 0 0 0,8-3 0 0 0,105-42 4086 0 0,-99 42-3535 0 0,1 0 0 0 0,0 2 0 0 0,0 0 0 0 0,0 1 0 0 0,1 1 0 0 0,29 1 0 0 0,-47 1-594 0 0,-1 0-1 0 0,1 1 1 0 0,0-1 0 0 0,0 0 0 0 0,-1 1 0 0 0,1 0 0 0 0,-1 0 0 0 0,1-1-1 0 0,0 2 1 0 0,-1-1 0 0 0,1 0 0 0 0,-1 0 0 0 0,0 1 0 0 0,0-1 0 0 0,1 1 0 0 0,1 2-1 0 0,-2-2-25 0 0,-1-1 0 0 0,0 1 0 0 0,1 0 0 0 0,-1-1-1 0 0,0 1 1 0 0,0 0 0 0 0,0 0 0 0 0,0 0 0 0 0,-1 0-1 0 0,1 0 1 0 0,-1 0 0 0 0,1 0 0 0 0,-1 0 0 0 0,1 0-1 0 0,-1 0 1 0 0,0 1 0 0 0,0-1 0 0 0,0 0 0 0 0,0 0-1 0 0,-1 0 1 0 0,0 3 0 0 0,-1 6 13 0 0,-2 0-1 0 0,0 0 1 0 0,0-1-1 0 0,-1 1 1 0 0,0-1-1 0 0,-1 0 1 0 0,0 0 0 0 0,0-1-1 0 0,-15 16 1 0 0,16-19-307 0 0,1-1 0 0 0,-1-1 1 0 0,-1 1-1 0 0,1-1 0 0 0,-1 0 0 0 0,0 0 1 0 0,0 0-1 0 0,0-1 0 0 0,0 0 1 0 0,0 0-1 0 0,-1-1 0 0 0,1 0 0 0 0,-1 0 1 0 0,0 0-1 0 0,0-1 0 0 0,1 0 0 0 0,-12 0 1 0 0,-2-3-358 0 0,17 1 424 0 0,0 0 0 0 0,0 1 0 0 0,-1-1 1 0 0,1 1-1 0 0,0 0 0 0 0,0 0 0 0 0,0 0 0 0 0,0 0 1 0 0,0 1-1 0 0,-1-1 0 0 0,-4 3 0 0 0,6-2-551 0 0,1-2 153 0 0,0 1 484 0 0,0-1 1 0 0,1 1 0 0 0,-1-1-1 0 0,1 1 1 0 0,-1-1 0 0 0,1 0-1 0 0,-1 1 1 0 0,1-1 0 0 0,-1 0-1 0 0,1 1 1 0 0,-1-1-1 0 0,0-1 1 0 0,1 2 52 0 0,0 0 0 0 0,0-1 0 0 0,0 1 0 0 0,0 0 0 0 0,0 0-1 0 0,0 0 1 0 0,0-1 0 0 0,0 1 0 0 0,0 0 0 0 0,0 0 0 0 0,0 0 0 0 0,0-1 0 0 0,0 1 0 0 0,0 0-1 0 0,1 0 1 0 0,-1 0 0 0 0,0-1 0 0 0,0 1 0 0 0,0 0 0 0 0,0 0 0 0 0,0 0 0 0 0,0-1 0 0 0,1 1-1 0 0,-1 0 1 0 0,0 0 0 0 0,0 0 0 0 0,0 0 0 0 0,0 0 0 0 0,1 0 0 0 0,-1-1 0 0 0,0 1 0 0 0,0 0-1 0 0,0 0 1 0 0,1 0 0 0 0,-1 0 0 0 0,0 0 0 0 0,0 0 0 0 0,0 0 0 0 0,1 0 0 0 0,-1 0 0 0 0,0 0-1 0 0,0 0 1 0 0,0 0 0 0 0,1 0 0 0 0,-1 0 0 0 0,0 0 0 0 0,0 0 0 0 0,0 0 0 0 0,1 0 0 0 0,-1 0-1 0 0,0 0 1 0 0,0 0 0 0 0,1 1 0 0 0,3-2-4 0 0,0 1 1 0 0,0-1-1 0 0,0 0 0 0 0,-1 0 0 0 0,1 0 0 0 0,0 0 1 0 0,0-1-1 0 0,-1 1 0 0 0,6-4 0 0 0,14-5 119 0 0,-4 4 4 0 0,-6 1-48 0 0,1 2 0 0 0,-1-1 0 0 0,1 2-1 0 0,23-3 1 0 0,-36 5-60 0 0,0 0-1 0 0,0 0 1 0 0,0 1 0 0 0,0-1-1 0 0,0 0 1 0 0,0 0-1 0 0,0 0 1 0 0,0 1 0 0 0,-1-1-1 0 0,1 1 1 0 0,0-1-1 0 0,0 0 1 0 0,1 2 0 0 0,8 3 234 0 0,-9 6 25 0 0,-2-5-141 0 0,1 0 0 0 0,-1 0 0 0 0,-1 0 0 0 0,1 0 0 0 0,-1-1 0 0 0,0 1 0 0 0,0-1-1 0 0,-1 1 1 0 0,-2 4 0 0 0,-7 10 779 0 0,-13 17 0 0 0,-46 53 1443 0 0,-31 45-492 0 0,102-134-1851 0 0,-4 5 32 0 0,0 0 0 0 0,1 0 0 0 0,-1 1-1 0 0,1-1 1 0 0,-3 13 0 0 0,5-9-30 0 0,6-4-4 0 0,-4-5 0 0 0,0-1 0 0 0,0 0 0 0 0,1 1 0 0 0,-1-1 0 0 0,0 0 0 0 0,1 0 0 0 0,-1 0 0 0 0,0 0 0 0 0,1 0 0 0 0,-1 0 0 0 0,0 0 0 0 0,1 0 0 0 0,-1-1 0 0 0,0 1 0 0 0,1 0 0 0 0,-1-1 0 0 0,0 1 0 0 0,2-2 0 0 0,24-14 0 0 0,-22 13 0 0 0,73-55 0 0 0,-32 23 0 0 0,10-13 45 0 0,-22 19-321 0 0,-25 21-992 0 0,-1 0 0 0 0,9-11-1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0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1 6647 0 0,'2'14'514'0'0,"-2"-13"-392"0"0,0 0 0 0 0,1 0 1 0 0,-1 0-1 0 0,0 0 0 0 0,0 0 0 0 0,0 0 1 0 0,0 0-1 0 0,0 0 0 0 0,0 0 1 0 0,0 0-1 0 0,0 0 0 0 0,0 0 1 0 0,-1 0-1 0 0,1 0 0 0 0,0-1 0 0 0,0 1 1 0 0,-1 0-1 0 0,0 2 0 0 0,1-3-68 0 0,-1 0 0 0 0,1 1 1 0 0,0-1-1 0 0,0 1 0 0 0,0-1 0 0 0,-1 0 0 0 0,1 1 0 0 0,0-1 0 0 0,0 0 0 0 0,0 1 0 0 0,0-1 0 0 0,0 1 0 0 0,0-1 0 0 0,0 0 0 0 0,0 1 1 0 0,0-1-1 0 0,0 1 0 0 0,0-1 0 0 0,0 0 0 0 0,0 1 0 0 0,0 0 0 0 0,27 104 6133 0 0,-9 33-2343 0 0,-8-56-3535 0 0,4 1-6069 0 0,-12-66-799 0 0</inkml:trace>
  <inkml:trace contextRef="#ctx0" brushRef="#br0" timeOffset="1">197 416 6191 0 0,'0'0'544'0'0,"8"-3"-432"0"0,-1-2-112 0 0,1-3 0 0 0,5-1 752 0 0,2 5 128 0 0,-7 0 24 0 0,5 1 8 0 0,0-2-416 0 0,2 3-80 0 0,-4 1-24 0 0,-1 1 0 0 0,2 0-392 0 0,-2-2-136 0 0,-1 5 0 0 0,6 1-3008 0 0</inkml:trace>
  <inkml:trace contextRef="#ctx0" brushRef="#br0" timeOffset="2">66 759 6559 0 0,'-2'1'34'0'0,"1"-1"-1"0"0,-1 1 1 0 0,1-1 0 0 0,0 1-1 0 0,-1-1 1 0 0,1 1-1 0 0,-1-1 1 0 0,1 0-1 0 0,-1 0 1 0 0,1 0-1 0 0,-1 0 1 0 0,1 0-1 0 0,-1 0 1 0 0,1 0-1 0 0,-1 0 1 0 0,1-1 0 0 0,-1 1-1 0 0,-2-2 1 0 0,-13-1 1806 0 0,16 3-1418 0 0,0 0 0 0 0,0 0 0 0 0,-10-5 4220 0 0,9 3-3728 0 0,1 1-816 0 0,1 1 0 0 0,0 0 1 0 0,0 0-1 0 0,0-1 0 0 0,0 1 0 0 0,0 0 1 0 0,0 0-1 0 0,0-1 0 0 0,-1 1 1 0 0,1 0-1 0 0,0 0 0 0 0,0-1 0 0 0,0 1 1 0 0,0 0-1 0 0,0-1 0 0 0,0 1 1 0 0,0 0-1 0 0,0 0 0 0 0,0-1 0 0 0,1 1 1 0 0,-1 0-1 0 0,2-3 1278 0 0,-2 2-1278 0 0,0 1 1 0 0,1 0-1 0 0,-1 0 0 0 0,0 0 0 0 0,0 0 1 0 0,1 0-1 0 0,-1 0 0 0 0,0 0 1 0 0,0 0-1 0 0,1-1 0 0 0,-1 1 0 0 0,0 0 1 0 0,1 0-1 0 0,-1 0 0 0 0,17-5 2091 0 0,-1 1 0 0 0,31-4 0 0 0,-27 6-1042 0 0,35-11 0 0 0,61-21 1015 0 0,101-36-1292 0 0,-90 27-692 0 0,-12 4-2248 0 0,-88 30-500 0 0,0 1-4246 0 0,4 1-2447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1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72 6647 0 0,'-31'40'16316'0'0,"34"-41"-17104"0"0,9-4 1891 0 0,0-1 0 0 0,-1-1 0 0 0,0 0 0 0 0,11-9-1 0 0,23-15 476 0 0,-34 26-1133 0 0,-1 1 0 0 0,17-6 0 0 0,-17 8-417 0 0,0-2 1 0 0,-1 0 0 0 0,11-5-1 0 0,-14 9-1690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1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13 220 3679 0 0,'0'0'284'0'0,"13"-12"4074"0"0,-9 23-726 0 0,-4-10-3502 0 0,0 0 1 0 0,0-1-1 0 0,0 1 0 0 0,0 0 0 0 0,1-1 1 0 0,-1 1-1 0 0,0 0 0 0 0,0-1 1 0 0,0 1-1 0 0,1 0 0 0 0,-1-1 0 0 0,0 1 1 0 0,1 0-1 0 0,-1-1 0 0 0,0 1 0 0 0,1-1 1 0 0,-1 1-1 0 0,1-1 0 0 0,-1 1 0 0 0,1-1 1 0 0,-1 1-1 0 0,1-1 0 0 0,0 0 1 0 0,-1 1-1 0 0,1-1 0 0 0,-1 1 0 0 0,1-1 1 0 0,0 0-1 0 0,-1 0 0 0 0,1 0 0 0 0,0 1 1 0 0,-1-1-1 0 0,1 0 0 0 0,0 0 1 0 0,-1 0-1 0 0,1 0 0 0 0,0 0 0 0 0,0 0 1 0 0,-1 0-1 0 0,1 0 0 0 0,0 0 0 0 0,-1-1 1 0 0,1 1-1 0 0,0 0 0 0 0,4-2-86 0 0,0 0-1 0 0,-1 0 0 0 0,1-1 1 0 0,-1 1-1 0 0,0-1 0 0 0,1 0 1 0 0,-1 0-1 0 0,6-7 1 0 0,18-12-51 0 0,-25 20 18 0 0,-1 0 0 0 0,1 0 0 0 0,0 1 1 0 0,0-1-1 0 0,0 1 0 0 0,0 0 0 0 0,0 0 0 0 0,0 0 0 0 0,0 0 0 0 0,0 0 0 0 0,0 1 0 0 0,0 0 0 0 0,1-1 0 0 0,-1 1 0 0 0,0 0 0 0 0,0 1 0 0 0,0-1 1 0 0,1 0-1 0 0,-1 1 0 0 0,0 0 0 0 0,0 0 0 0 0,4 1 0 0 0,-2 0 300 0 0,0 0 0 0 0,0 1 0 0 0,0 0 0 0 0,0 0 0 0 0,0 0 0 0 0,-1 0 0 0 0,1 1 0 0 0,-1 0 0 0 0,0 0 0 0 0,0 0 0 0 0,4 6 0 0 0,-4-4-1 0 0,1 1 0 0 0,-1 0 0 0 0,-1 1 0 0 0,1-1 0 0 0,-1 1 0 0 0,-1 0 1 0 0,3 8-1 0 0,0 11 202 0 0,-2 0 1 0 0,0 0-1 0 0,-3 46 1 0 0,0-46-455 0 0,-1 52 537 0 0,-3 0-1 0 0,-18 97 1 0 0,20-166-533 0 0,0 0 0 0 0,-1 0 1 0 0,0 0-1 0 0,-1 0 0 0 0,0 0 0 0 0,0-1 0 0 0,-1 1 0 0 0,-1-1 0 0 0,-10 14 1 0 0,13-19-68 0 0,-1 0 1 0 0,1-1-1 0 0,-1 1 1 0 0,0-1 0 0 0,0 0-1 0 0,0 0 1 0 0,0-1 0 0 0,-1 1-1 0 0,1-1 1 0 0,-1 0 0 0 0,1 0-1 0 0,-1 0 1 0 0,0-1 0 0 0,0 1-1 0 0,0-1 1 0 0,0-1 0 0 0,0 1-1 0 0,0-1 1 0 0,0 1-1 0 0,0-1 1 0 0,0-1 0 0 0,-7 0-1 0 0,5 0-7 0 0,1-1-1 0 0,-1 1 0 0 0,0-1 0 0 0,0-1 0 0 0,1 1 0 0 0,-1-1 1 0 0,1 0-1 0 0,0-1 0 0 0,0 0 0 0 0,-11-8 0 0 0,14 9 33 0 0,0 1 0 0 0,1-1 0 0 0,-1 0 0 0 0,1 0 0 0 0,-1 0 0 0 0,1 0 0 0 0,0 0 0 0 0,0 0 0 0 0,1-1 0 0 0,-1 1 0 0 0,1-1 0 0 0,0 1 0 0 0,0-1 0 0 0,0 0 0 0 0,0 0 0 0 0,0 1 0 0 0,1-1 0 0 0,0 0 0 0 0,-1 0 0 0 0,2 1 0 0 0,-1-1 0 0 0,1-4 0 0 0,3-10 193 0 0,0 0 0 0 0,2 0 0 0 0,0 1 0 0 0,1 0 0 0 0,15-28 0 0 0,57-75 1445 0 0,-54 88-1596 0 0,1 2-1 0 0,2 1 1 0 0,1 1 0 0 0,1 1 0 0 0,1 2-1 0 0,47-29 1 0 0,77-52-62 0 0,-143 98 0 0 0,0 1 0 0 0,0 1 0 0 0,26-10 0 0 0,10-5 0 0 0,11-14 0 0 0,-45 25 0 0 0,0 1 0 0 0,0 1 0 0 0,1 0 0 0 0,0 1 0 0 0,0 1 0 0 0,23-6 0 0 0,-37 11-236 0 0,1 1-1 0 0,-1-1 1 0 0,1 0 0 0 0,-1 1 0 0 0,1-1-1 0 0,-1 0 1 0 0,0 0 0 0 0,1 0-1 0 0,1-1 1 0 0</inkml:trace>
  <inkml:trace contextRef="#ctx0" brushRef="#br0" timeOffset="1">714 0 11287 0 0,'-61'283'11763'0'0,"52"-251"-11028"0"0,-33 109 1759 0 0,2-24-1069 0 0,-6 13-365 0 0,34-104-983 0 0,-30 48 0 0 0,30-54-404 0 0,5-11-220 0 0,6-9 491 0 0,1 0 1 0 0,0 0-1 0 0,0 0 1 0 0,0 0 0 0 0,0 0-56 0 0,1-42-17810 0 0</inkml:trace>
  <inkml:trace contextRef="#ctx0" brushRef="#br0" timeOffset="2">658 573 5959 0 0,'0'0'458'0'0,"4"4"-301"0"0,17 17-485 0 0,-10-9 1716 0 0,1-1-1 0 0,0 0 0 0 0,1 0 0 0 0,0-2 1 0 0,26 16-1 0 0,-16-15 1786 0 0,41 14-1 0 0,-55-22-2706 0 0,0 0 0 0 0,-1 0-1 0 0,1-1 1 0 0,0 0-1 0 0,0 0 1 0 0,0-1 0 0 0,0-1-1 0 0,13-1 1 0 0,-11 0-229 0 0,10-2 405 0 0,21-6 0 0 0,-35 8-566 0 0,1-1-1 0 0,-1 0 0 0 0,0-1 1 0 0,0 1-1 0 0,0-1 1 0 0,8-7-1 0 0,-6 4-278 0 0,1 0 0 0 0,-2-1 0 0 0,1 0 0 0 0,-1 0 0 0 0,0-1 0 0 0,-1 0 0 0 0,0-1 0 0 0,10-17 0 0 0,-1-9-1874 0 0,-2-3-3751 0 0,-3-4-1700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2:52:34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1 361 4055 0 0,'2'-1'34'0'0,"0"0"-1"0"0,1 0 0 0 0,-1 0 1 0 0,1 1-1 0 0,-1-1 0 0 0,1 0 1 0 0,0 1-1 0 0,-1 0 0 0 0,1-1 1 0 0,-1 1-1 0 0,1 0 0 0 0,2 1 0 0 0,36 5 49 0 0,-16-1 287 0 0,66 6 1253 0 0,83 7 1772 0 0,-73-10-727 0 0,-21-1-288 0 0,151-7 1 0 0,-203-3-2148 0 0,1-2 0 0 0,-1-1 1 0 0,0-2-1 0 0,40-15 0 0 0,102-56 722 0 0,-125 57-619 0 0,-6 3 241 0 0,74-49 0 0 0,-32 16-95 0 0,-25 18-274 0 0,-35 22-123 0 0,1 1 0 0 0,1 0 0 0 0,37-11 0 0 0,-38 14-28 0 0,-1 2-13 0 0,0 0 0 0 0,1 2-1 0 0,-1 0 1 0 0,1 1-1 0 0,-1 1 1 0 0,1 1 0 0 0,0 1-1 0 0,33 4 1 0 0,-39-1-6 0 0,0 1 0 0 0,0 1 0 0 0,-1 0 0 0 0,1 1 0 0 0,18 10 0 0 0,67 45 149 0 0,66 42 22 0 0,-126-82-128 0 0,-1-3 0 0 0,59 20 0 0 0,-72-30-46 0 0,25 8 108 0 0,89 40-1 0 0,-117-46-72 0 0,25 9-1 0 0,-27-12-26 0 0,4 1-29 0 0,0-2 1 0 0,0 0-1 0 0,0-2 0 0 0,0-1 1 0 0,50 0-1 0 0,-31-6 87 0 0,0-2-1 0 0,-1-2 1 0 0,1-2-1 0 0,-2-2 1 0 0,55-20-1 0 0,-70 21-95 0 0,9-4 41 0 0,1 2 1 0 0,1 1 0 0 0,65-9 0 0 0,-82 19-27 0 0,0 0 0 0 0,1 2 0 0 0,-1 1 0 0 0,0 0 0 0 0,1 2 0 0 0,-1 0 0 0 0,-1 2 0 0 0,1 0 0 0 0,-1 1 0 0 0,0 2 0 0 0,-1 0 0 0 0,0 1 0 0 0,0 1 0 0 0,26 19 0 0 0,-28-15 22 0 0,-1 0-1 0 0,30 33 0 0 0,-12-10-1 0 0,5 4 27 0 0,34 32 175 0 0,-60-63-146 0 0,0 0-1 0 0,1-1 0 0 0,0 0 1 0 0,1-1-1 0 0,0-1 1 0 0,1-1-1 0 0,0 0 0 0 0,0-1 1 0 0,0-1-1 0 0,1 0 1 0 0,-1-1-1 0 0,1-2 0 0 0,0 1 1 0 0,20-1-1 0 0,-14-2 3 0 0,0-1-1 0 0,0 0 1 0 0,0-2 0 0 0,-1-1-1 0 0,1-1 1 0 0,-1-1 0 0 0,29-11-1 0 0,-18-1 4 0 0,-1-1 0 0 0,-1-1 0 0 0,38-33 1 0 0,-34 26-43 0 0,32-21 22 0 0,2 3-1 0 0,2 2 1 0 0,108-45 0 0 0,-104 55 40 0 0,172-66 631 0 0,-216 89-601 0 0,1 1 0 0 0,0 2 0 0 0,1 2 0 0 0,0 0-1 0 0,63 2 1 0 0,-63 4 141 0 0,1 3 0 0 0,-1 0 0 0 0,66 19 0 0 0,-44-4 17 0 0,-1 2-1 0 0,59 32 1 0 0,-53-22-202 0 0,1-2-1 0 0,2-3 1 0 0,0-3-1 0 0,91 19 1 0 0,-139-38-106 0 0,0-1 0 0 0,0 0 0 0 0,0-2 0 0 0,1 0 0 0 0,-1-1 0 0 0,0 0 0 0 0,1-1 0 0 0,-1-1 0 0 0,21-6 0 0 0,167-55 0 0 0,-87 25 0 0 0,-107 35 0 0 0,122-33 0 0 0,-115 32 0 0 0,1 1 0 0 0,0 1 0 0 0,0 1 0 0 0,-1 0 0 0 0,29 4 0 0 0,-31-1 0 0 0,0 1 0 0 0,-1 1 0 0 0,1 0 0 0 0,-1 1 0 0 0,22 11 0 0 0,61 41 0 0 0,4 2 0 0 0,-90-54 0 0 0,0 0 0 0 0,1-1 0 0 0,-1 0 0 0 0,1-1 0 0 0,0-1 0 0 0,-1 0 0 0 0,1 0 0 0 0,0-1 0 0 0,0 0 0 0 0,0-1 0 0 0,0-1 0 0 0,1 0 0 0 0,-2-1 0 0 0,1 0 0 0 0,0 0 0 0 0,18-8 0 0 0,13-5 0 0 0,97-30 0 0 0,177-17 0 0 0,-231 47 0 0 0,18-8 0 0 0,5-2 0 0 0,-92 23 0 0 0,1 0 0 0 0,0 1 0 0 0,0 0 0 0 0,23 3 0 0 0,25 9-2111 0 0,0 4-4806 0 0,-13-1-3279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2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41 146 5727 0 0,'-16'-64'531'0'0,"-8"-17"16249"0"0,24 97-15763 0 0,8 37 489 0 0,7 30-652 0 0,-11-71-3320 0 0,0 0 0 0 0,7 17 0 0 0</inkml:trace>
  <inkml:trace contextRef="#ctx0" brushRef="#br0" timeOffset="1">626 633 8431 0 0,'-2'-3'374'0'0,"0"-1"0"0"0,0 1 0 0 0,1-1 0 0 0,-1 1-1 0 0,1-1 1 0 0,0 0 0 0 0,0 1 0 0 0,0-1 0 0 0,1 0-1 0 0,0 0 1 0 0,-1 1 0 0 0,1-1 0 0 0,0 0 0 0 0,1 0-1 0 0,-1 0 1 0 0,2-4 0 0 0,-1 5-29 0 0,0-1 0 0 0,0 0 0 0 0,1 1 0 0 0,0-1 1 0 0,0 1-1 0 0,0-1 0 0 0,0 1 0 0 0,1 0 0 0 0,-1 0 0 0 0,1 0 0 0 0,0 0 0 0 0,-1 0 1 0 0,5-2-1 0 0,6-4 383 0 0,0 0 0 0 0,14-7 1 0 0,-20 12-430 0 0,10-4 446 0 0,21-8 1 0 0,-19 9-524 0 0,19-11 1 0 0,-36 17-331 0 0,75-44-297 0 0,-45 24-6169 0 0,-16 9-714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2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16 4199 0 0,'-24'1'6905'0'0,"24"-1"-6751"0"0,0 0 0 0 0,0 1 1 0 0,0-1-1 0 0,0 1 463 0 0,0 0-463 0 0,-1 7-124 0 0,0 6 980 0 0,1 0 0 0 0,0 0 0 0 0,1 0 0 0 0,4 25 0 0 0,18 57 1597 0 0,-11-51-1419 0 0,7 29 428 0 0,38 172 1649 0 0,-46-190-2805 0 0,12 62 287 0 0,9 142 0 0 0,-31-258-728 0 0,-1 1 1 0 0,0 0-1 0 0,0 0 0 0 0,0-1 1 0 0,-1 1-1 0 0,1 0 1 0 0,-1 0-1 0 0,1-1 0 0 0,-1 1 1 0 0,0 0-1 0 0,0-1 1 0 0,0 1-1 0 0,-1-1 0 0 0,1 0 1 0 0,0 1-1 0 0,-1-1 1 0 0,-2 3-1 0 0,3-4 380 0 0,-2-2-278 0 0,-1-1-94 0 0,0 0-1 0 0,0 0 1 0 0,0-1 0 0 0,0 1-1 0 0,1-1 1 0 0,-1 0 0 0 0,1 0-1 0 0,0 0 1 0 0,-1 0 0 0 0,1-1-1 0 0,1 1 1 0 0,-1-1 0 0 0,0 0-1 0 0,1 0 1 0 0,0 0 0 0 0,0 0-1 0 0,-3-7 1 0 0,-2-9-166 0 0,0-1 0 0 0,-6-27 0 0 0,5 9-892 0 0,2 0 0 0 0,1-1 0 0 0,1-40 1 0 0,4 49-1262 0 0,2 0 0 0 0,1 1 1 0 0,1 0-1 0 0,12-46 1 0 0,-8 51 414 0 0,3-15-382 0 0,1 1-1 0 0,20-39 1 0 0,-29 71 2132 0 0,11-23 276 0 0,1 1 1 0 0,28-40-1 0 0,-25 47 1563 0 0,1 0 0 0 0,1 1-1 0 0,45-36 1 0 0,-54 48-874 0 0,0 2-1 0 0,1-1 1 0 0,0 2 0 0 0,1-1-1 0 0,13-4 1 0 0,1 2 920 0 0,39-8 1 0 0,-56 15-1419 0 0,-1 1 0 0 0,1 0 1 0 0,-1 1-1 0 0,1 0 1 0 0,-1 0-1 0 0,11 3 1 0 0,55 13 2103 0 0,-65-14-2120 0 0,-5-1-224 0 0,-1 1 0 0 0,1-1-1 0 0,-1 1 1 0 0,0 0-1 0 0,0 0 1 0 0,1 0-1 0 0,-1 0 1 0 0,-1 1-1 0 0,1 0 1 0 0,0 0-1 0 0,-1 0 1 0 0,1 0 0 0 0,-1 0-1 0 0,4 6 1 0 0,-4-4 0 0 0,0 0-1 0 0,0 0 1 0 0,0 1 0 0 0,-1-1 0 0 0,0 1 0 0 0,0 0 0 0 0,0 0 0 0 0,-1 0 0 0 0,2 11 0 0 0,-2-3-58 0 0,-1 0 0 0 0,0 1 0 0 0,-1-1 0 0 0,-1 0 0 0 0,0 0 0 0 0,-1 0 0 0 0,-1 0 0 0 0,-7 21 0 0 0,-4-3-1112 0 0,14-30 813 0 0,0-1 0 0 0,1 0 0 0 0,-1 1 0 0 0,0-1 0 0 0,0 0 0 0 0,0 0 0 0 0,0 0 0 0 0,0 0 0 0 0,0 1 0 0 0,0-1 1 0 0,0-1-1 0 0,0 1 0 0 0,0 0 0 0 0,-1 0 0 0 0,1 0 0 0 0,0-1 0 0 0,-1 1 0 0 0,1 0 0 0 0,-2 0 0 0 0,-18-25-9659 0 0,19 20 9085 0 0,0-1 0 0 0,-3-5-1 0 0,3 4 39 0 0,0 1-1 0 0,0 0 1 0 0,-1-1-1 0 0,0 1 0 0 0,0 0 1 0 0,-1 1-1 0 0,-7-9 0 0 0,9 14 1031 0 0,1 0 0 0 0,-1 1 0 0 0,0 0 0 0 0,1-1 0 0 0,-1 1 0 0 0,1 0 0 0 0,-1 0 0 0 0,1 0 0 0 0,-2 3 0 0 0,-13 28 4654 0 0,-16 46 0 0 0,14-32-1467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3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3247 0 0,'-2'0'16'0'0,"1"1"-1"0"0,0-1 1 0 0,0 0-1 0 0,-1 1 1 0 0,1 0-1 0 0,0-1 1 0 0,0 1-1 0 0,-1 0 1 0 0,1-1-1 0 0,0 1 0 0 0,0 0 1 0 0,0 0-1 0 0,0 0 1 0 0,0 0-1 0 0,0 0 1 0 0,0 0-1 0 0,1 0 1 0 0,-1 1-1 0 0,0-1 1 0 0,-1 2-1 0 0,1 2 31 0 0,0 0 0 0 0,0-1 0 0 0,0 1 0 0 0,-1 9-1 0 0,-1 10 1933 0 0,1-7-370 0 0,0 0 0 0 0,2 0 0 0 0,-1 0 0 0 0,2 0-1 0 0,1 0 1 0 0,4 26 0 0 0,-3-31-899 0 0,0 1-1 0 0,0-1 1 0 0,1 0-1 0 0,1 0 1 0 0,0 0 0 0 0,1-1-1 0 0,12 21 1 0 0,-13-25-346 0 0,1-1 0 0 0,-1 1 1 0 0,1-1-1 0 0,0 0 1 0 0,0-1-1 0 0,1 1 0 0 0,-1-1 1 0 0,1-1-1 0 0,1 1 0 0 0,-1-1 1 0 0,0 0-1 0 0,1-1 0 0 0,8 3 1 0 0,-7-3-129 0 0,0-1 0 0 0,0 0 0 0 0,1-1 1 0 0,-1 0-1 0 0,0 0 0 0 0,1-1 0 0 0,17-1 0 0 0,-13-1 92 0 0,-1-1-1 0 0,1-1 0 0 0,-1 1 1 0 0,22-11-1 0 0,73-38 1083 0 0,-68 30-1375 0 0,-22 13-30 0 0,-1-1 0 0 0,0-1 1 0 0,-1 0-1 0 0,16-14 0 0 0,72-61-4 0 0,-100 83-61 0 0,-1 0 1 0 0,0-1-1 0 0,0 1 1 0 0,0-1-1 0 0,-1 0 1 0 0,1 0-1 0 0,-1 0 1 0 0,0 0-1 0 0,0 0 1 0 0,0 0-1 0 0,0 0 0 0 0,-1-1 1 0 0,0 1-1 0 0,0-1 1 0 0,0 1-1 0 0,0-1 1 0 0,-1 1-1 0 0,0-1 1 0 0,0 1-1 0 0,0-1 1 0 0,-1-7-1 0 0,0-5-2235 0 0,4 0-4687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3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 5471 0 0,'0'0'416'0'0,"1"-1"-149"0"0,1-3 40 0 0,0 0 1 0 0,0 0-1 0 0,0 0 0 0 0,0 0 0 0 0,1-5 0 0 0,9-17 1241 0 0,-9 22-964 0 0,0 0 1 0 0,1 0-1 0 0,-1 0 1 0 0,1 0 0 0 0,0 1-1 0 0,0-1 1 0 0,0 1-1 0 0,1 0 1 0 0,-1 1-1 0 0,1-1 1 0 0,5-2 0 0 0,12-7 756 0 0,-8 4-261 0 0,20-8 0 0 0,3-1 53 0 0,-14 5-176 0 0,34-11 0 0 0,-22 10-2090 0 0,-1-3-4560 0 0,-12 4-1302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4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0 5671 0 0,'-2'4'69'0'0,"1"-1"-1"0"0,0 0 0 0 0,1 1 0 0 0,-1 0 0 0 0,1-1 1 0 0,-1 1-1 0 0,1-1 0 0 0,0 1 0 0 0,0 0 1 0 0,1 4-1 0 0,10 39 1352 0 0,-3-17 497 0 0,0 3-385 0 0,9 60 1488 0 0,13 418 6159 0 0,-37-219-4918 0 0,7-243-3502 0 0,1-29-820 0 0,-1-15-445 0 0,6-77-7291 0 0,-5 55 3793 0 0,1-10-2987 0 0</inkml:trace>
  <inkml:trace contextRef="#ctx0" brushRef="#br0" timeOffset="1">296 506 3223 0 0,'0'1'240'0'0,"-4"13"-195"0"0,2-8 349 0 0,0 0 0 0 0,0 0 0 0 0,0 0 0 0 0,-4 6 0 0 0,-39 81 8415 0 0,1-3-3782 0 0,30-65-4168 0 0,0-1 1 0 0,-2 0 0 0 0,-1-1-1 0 0,-1-1 1 0 0,-1 0 0 0 0,-37 31-1 0 0,38-40-431 0 0,18-13-429 0 0,-1 0-1 0 0,1 0 1 0 0,0 0-1 0 0,0 0 1 0 0,-1 0-1 0 0,1 0 1 0 0,0 0-1 0 0,-1 0 1 0 0,1 0 0 0 0,0 0-1 0 0,-1 0 1 0 0,1 0-1 0 0,0 0 1 0 0,0 0-1 0 0,-1 0 1 0 0,1 0-1 0 0,0 0 1 0 0,0 0-1 0 0,-1-1 1 0 0,1 1-1 0 0,0 0 1 0 0,0 0 0 0 0,-1 0-1 0 0,1 0 1 0 0,0-1-1 0 0,0 1 1 0 0,-1 0-1 0 0,1 0 1 0 0,0-1-1 0 0,0 1 1 0 0,0 0-1 0 0,0 0 1 0 0,-1-1-1 0 0,-4-8-335 0 0,4 6 161 0 0,1-1-1 0 0,-1 1 0 0 0,1-1 0 0 0,-1 0 0 0 0,1 1 0 0 0,0-1 0 0 0,1 1 0 0 0,-1-1 1 0 0,1 0-1 0 0,0 1 0 0 0,-1-1 0 0 0,1 1 0 0 0,1-1 0 0 0,-1 1 0 0 0,0 0 0 0 0,1-1 0 0 0,0 1 1 0 0,3-5-1 0 0,4-4-739 0 0,1-1-1 0 0,21-19 1 0 0,-20 21 788 0 0,1 1-1 0 0,0 0 1 0 0,1 1-1 0 0,-1 1 1 0 0,2 0-1 0 0,-1 1 0 0 0,1 0 1 0 0,1 1-1 0 0,-1 1 1 0 0,28-7-1 0 0,-18 7 1070 0 0,0 1-1 0 0,1 2 0 0 0,-1 0 0 0 0,0 2 1 0 0,1 0-1 0 0,27 5 0 0 0,-44-3-297 0 0,0 0 1 0 0,0 0-1 0 0,-1 0 0 0 0,1 1 0 0 0,14 7 1 0 0,2 3-2475 0 0,-7-4-3850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4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45 4319 0 0,'-45'3'332'0'0,"30"2"-222"0"0,14-5-108 0 0,-17 9 5902 0 0,22-10-5458 0 0,-1 1 0 0 0,1-1 0 0 0,-1 0 0 0 0,1 0 0 0 0,6-3 0 0 0,0 0 80 0 0,69-16 2185 0 0,-18 6-1357 0 0,-47 10-1015 0 0,0 0 0 0 0,0 2 0 0 0,0-1 1 0 0,0 2-1 0 0,0 0 0 0 0,0 0 0 0 0,0 1 0 0 0,0 1 1 0 0,22 4-1 0 0,-34-4-291 0 0,-1-1 1 0 0,1 1-1 0 0,0 0 0 0 0,0 0 1 0 0,0-1-1 0 0,0 1 1 0 0,0 1-1 0 0,-1-1 1 0 0,1 0-1 0 0,-1 0 0 0 0,1 1 1 0 0,-1-1-1 0 0,1 1 1 0 0,-1-1-1 0 0,0 1 0 0 0,1-1 1 0 0,-1 1-1 0 0,0 0 1 0 0,0 0-1 0 0,0-1 0 0 0,-1 1 1 0 0,1 0-1 0 0,0 0 1 0 0,-1 0-1 0 0,1 0 1 0 0,-1 0-1 0 0,0 0 0 0 0,1 0 1 0 0,-1 0-1 0 0,0 3 1 0 0,-1 1 78 0 0,1 0 1 0 0,-1 0 0 0 0,0 0-1 0 0,0-1 1 0 0,-1 1 0 0 0,1 0-1 0 0,-1-1 1 0 0,-1 1-1 0 0,-3 6 1 0 0,-11 30 341 0 0,13-31-388 0 0,0-1 0 0 0,-9 18 0 0 0,2-9-617 0 0,3-5 1107 0 0,-17 24 0 0 0,4-16-3012 0 0,18-20 1176 0 0,-1 0-1 0 0,1 1 1 0 0,0-2-1 0 0,-1 1 1 0 0,-6 2-1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5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4143 0 0,'0'0'319'0'0,"4"-7"597"0"0,-2 7-876 0 0,-1 0 1 0 0,0 1-1 0 0,1-2 0 0 0,-1 1 1 0 0,0 0-1 0 0,0 0 1 0 0,1 0-1 0 0,-1-1 0 0 0,0 1 1 0 0,1 0-1 0 0,-1-1 0 0 0,0 1 1 0 0,0-1-1 0 0,0 0 0 0 0,0 1 1 0 0,2-2-1 0 0,20-17 712 0 0,-14 11-633 0 0,-7 5-288 0 0,0-1-1 0 0,0 1 1 0 0,0 0-1 0 0,-1 0 1 0 0,1-1 0 0 0,-1 1-1 0 0,1-1 1 0 0,-1 0-1 0 0,-1 1 1 0 0,1-1-1 0 0,0-5 1 0 0,0 7-20 0 0,1-13-1845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5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1 344 4287 0 0,'9'131'1071'0'0,"36"348"11880"0"0,-45-479-12940 0 0,2 14 591 0 0,0 0-1 0 0,1 0 0 0 0,0 0 1 0 0,6 13-1 0 0,-8-24-407 0 0,1 1 0 0 0,0-1 0 0 0,0 0 0 0 0,0 1 0 0 0,0-1-1 0 0,0 0 1 0 0,1-1 0 0 0,4 6 0 0 0,-5-6-111 0 0,0-1-1 0 0,0 0 1 0 0,0 0 0 0 0,0 0-1 0 0,0 0 1 0 0,0 0-1 0 0,0 0 1 0 0,1 0 0 0 0,-1 0-1 0 0,0-1 1 0 0,0 0-1 0 0,1 1 1 0 0,-1-1 0 0 0,0 0-1 0 0,4 0 1 0 0,-2 0-66 0 0,-1-1 1 0 0,0 0-1 0 0,0 0 1 0 0,1 0-1 0 0,-1 0 1 0 0,0 0 0 0 0,0-1-1 0 0,0 1 1 0 0,-1-1-1 0 0,1 0 1 0 0,0 1-1 0 0,0-2 1 0 0,-1 1-1 0 0,1 0 1 0 0,-1 0-1 0 0,0-1 1 0 0,0 1-1 0 0,0-1 1 0 0,2-3-1 0 0,4-7-36 0 0,-1 0 0 0 0,12-27-1 0 0,-14 28 30 0 0,18-50-395 0 0,-2-1 0 0 0,14-80-1 0 0,-18 44-513 0 0,-12 63-81 0 0,18-70 0 0 0,-18 86 815 0 0,-4 15 131 0 0,0 1-1 0 0,0 0 0 0 0,1-1 0 0 0,-1 1 0 0 0,1 0 0 0 0,0 0 1 0 0,2-4-1 0 0,-3 6 262 0 0,1 18 35 0 0,2 22 334 0 0,-1 63 0 0 0,-2-35-308 0 0,-1-61-272 0 0,0 2-13 0 0,0 1-1 0 0,0-1 1 0 0,1 0 0 0 0,0 1-1 0 0,1-1 1 0 0,-1 0 0 0 0,5 9-1 0 0,-6-15-641 0 0,5-1-758 0 0</inkml:trace>
  <inkml:trace contextRef="#ctx0" brushRef="#br0" timeOffset="1">411 49 3223 0 0,'0'-2'273'0'0,"0"0"-1"0"0,0 0 1 0 0,0 0-1 0 0,0 1 1 0 0,0-1-1 0 0,1 0 1 0 0,-1 0-1 0 0,1 0 1 0 0,-1 0-1 0 0,1 1 1 0 0,-1-1-1 0 0,1 0 1 0 0,0 1-1 0 0,0-1 1 0 0,0 0-1 0 0,0 1 1 0 0,0-1-1 0 0,1 1 1 0 0,-1-1-1 0 0,0 1 1 0 0,1 0-1 0 0,-1 0 1 0 0,0 0-1 0 0,1-1 1 0 0,0 1-1 0 0,-1 1 1 0 0,1-1-1 0 0,0 0 1 0 0,-1 0-1 0 0,1 0 1 0 0,0 1-1 0 0,0-1 1 0 0,-1 1-1 0 0,5-1 1 0 0,4 1 995 0 0,-7 0-892 0 0,-1-1 0 0 0,1 1 0 0 0,-1 0 0 0 0,1 0 1 0 0,-1 1-1 0 0,1-1 0 0 0,-1 0 0 0 0,5 2 0 0 0,12 7 886 0 0,-1 1 0 0 0,20 14 0 0 0,-6-3-292 0 0,-29-19-758 0 0,-2-2-196 0 0,0 0 1 0 0,0 0-1 0 0,0 1 1 0 0,0-1-1 0 0,0 0 1 0 0,0 1-1 0 0,0-1 1 0 0,0 1-1 0 0,0-1 1 0 0,0 1-1 0 0,1 1 1 0 0,3 1 18 0 0,29 11 128 0 0,-27-12-190 0 0,-5-1-144 0 0,-1-1 74 0 0,6 2-1484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6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4895 0 0,'-1'2'375'0'0,"-7"20"789"0"0,-7 42 1 0 0,14-57-341 0 0,0 1 1 0 0,0-1 0 0 0,1 1 0 0 0,0 0 0 0 0,0-1-1 0 0,1 1 1 0 0,0-1 0 0 0,0 1 0 0 0,1-1-1 0 0,2 8 1 0 0,-2-12-540 0 0,-1 0-1 0 0,1 0 0 0 0,-1 0 1 0 0,1 0-1 0 0,0 0 1 0 0,0-1-1 0 0,1 1 0 0 0,-1-1 1 0 0,0 1-1 0 0,1-1 0 0 0,0 0 1 0 0,-1 0-1 0 0,1 0 1 0 0,0 0-1 0 0,0 0 0 0 0,0-1 1 0 0,4 2-1 0 0,-2-1 46 0 0,0 0-1 0 0,0-1 1 0 0,1 0-1 0 0,-1 0 1 0 0,1 0 0 0 0,-1-1-1 0 0,1 0 1 0 0,-1 0-1 0 0,11-1 1 0 0,-4-1-41 0 0,0 0 1 0 0,0-1-1 0 0,0 0 1 0 0,-1-1 0 0 0,1 0-1 0 0,-1-1 1 0 0,0 0-1 0 0,0-1 1 0 0,-1-1-1 0 0,20-14 1 0 0,-28 19-266 0 0,1 0 13 0 0,0-1 0 0 0,0 0-1 0 0,0 1 1 0 0,0 0-1 0 0,0 0 1 0 0,1 0-1 0 0,-1 0 1 0 0,1 0-1 0 0,0 0 1 0 0,-1 1-1 0 0,1 0 1 0 0,0 0 0 0 0,4-1-1 0 0,-6 2-24 0 0,-1-1 1 0 0,1 1-1 0 0,0-1 1 0 0,0 0-1 0 0,0 0 0 0 0,-1 0 1 0 0,1 0-1 0 0,0 0 0 0 0,-1 0 1 0 0,1 0-1 0 0,-1 0 1 0 0,0-1-1 0 0,1 1 0 0 0,-1 0 1 0 0,2-3-1 0 0,-2 2-136 0 0,1 0 1 0 0,0 0-1 0 0,0 0 0 0 0,0 0 1 0 0,0 0-1 0 0,3-1 0 0 0</inkml:trace>
  <inkml:trace contextRef="#ctx0" brushRef="#br0" timeOffset="1">283 125 8463 0 0,'-18'71'612'0'0,"3"-11"2108"0"0,-44 114-1 0 0,37-121-1280 0 0,-3-2-1 0 0,-3 0 1 0 0,-46 65 0 0 0,66-104-1336 0 0,6-9-140 0 0,0 0 1 0 0,0 1-1 0 0,0-1 0 0 0,-1 0 1 0 0,1 0-1 0 0,-1-1 1 0 0,1 1-1 0 0,-1 0 1 0 0,0-1-1 0 0,-7 5 1 0 0</inkml:trace>
  <inkml:trace contextRef="#ctx0" brushRef="#br0" timeOffset="2">403 593 5959 0 0,'13'-4'198'0'0,"-1"1"0"0"0,1 1-1 0 0,0 0 1 0 0,17-1 0 0 0,54 4 3818 0 0,4-1 1025 0 0,-38-2-2522 0 0,-27 2-1374 0 0,0-1-1 0 0,-1-1 0 0 0,1-1 0 0 0,24-7 1 0 0,-44 9-1043 0 0,1 0 145 0 0,1 0 0 0 0,-1-1 1 0 0,0 1-1 0 0,0-1 0 0 0,1 0 0 0 0,-1 0 1 0 0,-1 0-1 0 0,1-1 0 0 0,6-5 0 0 0,-7 7-152 0 0,-1-1 0 0 0,0-1-1 0 0,1 1 1 0 0,-1 0-1 0 0,0-1 1 0 0,0 1-1 0 0,0-1 1 0 0,-1 1 0 0 0,1-1-1 0 0,-1 0 1 0 0,1 0-1 0 0,-1 0 1 0 0,0 0 0 0 0,1-4-1 0 0,0-3 7 0 0,0 1 0 0 0,-1-1-1 0 0,-1 0 1 0 0,1 1 0 0 0,-2-13 0 0 0,-2-8-4397 0 0,2 17 525 0 0,-2-16-5151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6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12 5495 0 0,'4'-3'488'0'0,"-6"-6"1720"0"0,0 18-1032 0 0,1 0 400 0 0,-2-14-1336 0 0,-1-6-32 0 0,1 27-6872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09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3655 0 0,'13'99'1191'0'0,"-3"-18"1242"0"0,-9-68-1989 0 0,-1 0-1 0 0,0 0 1 0 0,-1 1-1 0 0,0-1 0 0 0,-1 0 1 0 0,-6 21-1 0 0,0-13-207 0 0,5-14-224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7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311 172 3023 0 0,'0'0'4'0'0,"0"1"0"0"0,0-1 0 0 0,-1 0 0 0 0,1 0 0 0 0,0 0 0 0 0,-1 1 0 0 0,1-1 0 0 0,0 0-1 0 0,-1 0 1 0 0,1 0 0 0 0,0 0 0 0 0,-1 0 0 0 0,1 0 0 0 0,-1 0 0 0 0,1 1 0 0 0,0-1 0 0 0,-1 0-1 0 0,1-1 1 0 0,-1 1 0 0 0,1 0 0 0 0,0 0 0 0 0,-1 0 0 0 0,1 0 0 0 0,0 0 0 0 0,-1 0 0 0 0,1 0 0 0 0,0 0-1 0 0,-1-1 1 0 0,1 1 0 0 0,-1 0 0 0 0,1-1 83 0 0,1 1 0 0 0,-1-1-1 0 0,1 1 1 0 0,-1-1 0 0 0,1 1 0 0 0,0-1-1 0 0,-1 1 1 0 0,1 0 0 0 0,-1-1 0 0 0,1 1-1 0 0,0 0 1 0 0,-1 0 0 0 0,1-1 0 0 0,0 1 0 0 0,-1 0-1 0 0,1 0 1 0 0,0 0 0 0 0,-1 0 0 0 0,1 0-1 0 0,1 0 1 0 0,100-15 9139 0 0,2-5-3465 0 0,-44 9-3575 0 0,97-31 2419 0 0,8-1-862 0 0,-55 20-1719 0 0,-85 14-2540 0 0,-25 9 489 0 0,0 0 0 0 0,1 0 1 0 0,-1 0-1 0 0,0 0 0 0 0,0 0 1 0 0,0 0-1 0 0,0 0 0 0 0,0 0 0 0 0,0 0 1 0 0,0 0-1 0 0,0 0 0 0 0,0 0 1 0 0,-16-3-3248 0 0,1 5 1878 0 0,0 1-1 0 0,1 1 1 0 0,-1 0 0 0 0,1 1 0 0 0,0 1-1 0 0,-21 11 1 0 0,-13 5-1245 0 0,5-6 605 0 0,-83 21-1 0 0,86-26 2278 0 0,39-11-233 0 0,0 0 0 0 0,0 1 0 0 0,1-1 0 0 0,-1 0 0 0 0,0 1 0 0 0,0-1 0 0 0,0 1 0 0 0,0 0 0 0 0,1-1-1 0 0,-1 1 1 0 0,0 0 0 0 0,1-1 0 0 0,-1 1 0 0 0,0 0 0 0 0,1 0 0 0 0,-1 0 0 0 0,1-1 0 0 0,-1 1 0 0 0,1 0 0 0 0,-1 0-1 0 0,1 0 1 0 0,0 0 0 0 0,0 0 0 0 0,-1 0 0 0 0,1 0 0 0 0,0 1 0 0 0,1 19 251 0 0,-1-20-252 0 0,1 8-4 0 0,-1 0 1 0 0,0 0-1 0 0,-1 0 0 0 0,0-1 0 0 0,-3 14 0 0 0,2-16 64 0 0,0 0 1 0 0,0 1-1 0 0,0-1 1 0 0,-6 8-1 0 0,7-11-47 0 0,0-2 262 0 0,7-2-333 0 0,0 0 0 0 0,0 0 0 0 0,9-3-1 0 0,-4 1 22 0 0,-8 2-181 0 0,-1 0 1 0 0,1 1-1 0 0,-1-1 0 0 0,1 1 1 0 0,0 0-1 0 0,-1 0 0 0 0,1 0 1 0 0,0 0-1 0 0,-1 0 0 0 0,1 1 1 0 0,0-1-1 0 0,3 2 0 0 0,5 15-3109 0 0,-10-16 3259 0 0,-1 0 0 0 0,1 1 0 0 0,-1-1-1 0 0,1 1 1 0 0,-1-1 0 0 0,0 0 0 0 0,0 1 0 0 0,0-1-1 0 0,1 1 1 0 0,-1-1 0 0 0,-1 1 0 0 0,1-1-1 0 0,0 1 1 0 0,0-1 0 0 0,0 1 0 0 0,-1-1-1 0 0,1 0 1 0 0,-1 1 0 0 0,1-1 0 0 0,-2 2 0 0 0,0 1 86 0 0,0 0 1 0 0,0-1-1 0 0,0 0 1 0 0,-1 0 0 0 0,-4 6-1 0 0,6-8-2 0 0,-1 0-1 0 0,0 0 0 0 0,1 1 0 0 0,-1-1 1 0 0,0 0-1 0 0,0-1 0 0 0,0 1 0 0 0,0 0 1 0 0,0 0-1 0 0,0-1 0 0 0,-2 1 0 0 0,1-1 44 0 0,1 1 0 0 0,0 0-1 0 0,0-1 1 0 0,-1 1-1 0 0,1 0 1 0 0,0 0 0 0 0,0 0-1 0 0,-3 3 1 0 0,59-23 980 0 0,-46 16-1046 0 0,0 0 0 0 0,1 1 0 0 0,-1 1 0 0 0,1-1 0 0 0,14 1 0 0 0,45 3 0 0 0,-57-1 0 0 0,0-1-14 0 0,10 3-534 0 0,-28 2 514 0 0,1 0 1 0 0,0 0-1 0 0,-7 10 1 0 0,13-15 33 0 0,-4 3 33 0 0,1 0 0 0 0,-1-1 0 0 0,0 1 0 0 0,1-1 0 0 0,-1 0 0 0 0,0 0 0 0 0,0 0 0 0 0,-1-1-1 0 0,1 1 1 0 0,-8 1 0 0 0,-21 8 233 0 0,-21 19 532 0 0,-6 3 62 0 0,42-24-456 0 0,-4 0 418 0 0,1 2 0 0 0,0 0 0 0 0,-25 18 0 0 0,-83 58 2666 0 0,43-30-1270 0 0,25-16-62 0 0,-81 40 0 0 0,105-67-1140 0 0,28-11-205 0 0,1 0 0 0 0,-1 0 0 0 0,-14 9 0 0 0,26-13-629 0 0,-1 0 0 0 0,1 1-1 0 0,-1-1 1 0 0,1 1 0 0 0,0-1 0 0 0,-1 1 0 0 0,1 0-1 0 0,3 0 1 0 0,10-1-35 0 0,152-38 889 0 0,-75 16-634 0 0,177-55 785 0 0,-203 56-873 0 0,48-18 144 0 0,-97 33-397 0 0,-1 1-1 0 0,26-5 1 0 0,-24 6-245 0 0,-1 0-1 0 0,19-8 1 0 0,13-4-1553 0 0,-18 9-4324 0 0,-26 7 3895 0 0,18-6-7375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8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0 427 7079 0 0,'20'80'4160'0'0,"14"140"-1"0"0,-21-27 2662 0 0,-10-95-4085 0 0,-3-59-1960 0 0,2-1 0 0 0,1 0 0 0 0,10 47 0 0 0,-11-78-723 0 0,0 0 0 0 0,1 0 0 0 0,4 10 0 0 0,5-1-1615 0 0,5-9-5552 0 0</inkml:trace>
  <inkml:trace contextRef="#ctx0" brushRef="#br0" timeOffset="1">657 0 5903 0 0,'0'0'624'0'0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8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2415 0 0,'0'19'319'0'0,"0"1"0"0"0,-1-1 0 0 0,-1 0 0 0 0,-1 0 0 0 0,-6 21 0 0 0,-4 27 2385 0 0,0-1-394 0 0,13-44 21 0 0,8-30-3308 0 0,-6 5 466 0 0,1-1 0 0 0,-1 0 0 0 0,0 1 0 0 0,2-8 0 0 0,0 3-445 0 0,7-17-2151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8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1951 0 0,'4'-8'81'0'0,"1"-1"0"0"0,9-14-1 0 0,1 1 841 0 0,-8 12-108 0 0,0 1 0 0 0,1 0-1 0 0,0 0 1 0 0,1 1 0 0 0,15-13 0 0 0,-3 3 139 0 0,-11 9-98 0 0,0 1-1 0 0,0 0 0 0 0,1 0 1 0 0,0 1-1 0 0,0 1 0 0 0,1 0 1 0 0,0 0-1 0 0,18-5 0 0 0,-15 6 445 0 0,-13 4-1062 0 0,1 0-1 0 0,-1 0 0 0 0,0 0 0 0 0,1 1 1 0 0,-1-1-1 0 0,0 1 0 0 0,1-1 1 0 0,-1 1-1 0 0,1 0 0 0 0,-1 0 0 0 0,0 0 1 0 0,1 0-1 0 0,2 1 0 0 0,13 4 815 0 0,-1 0 0 0 0,0 1 0 0 0,0 0 0 0 0,-1 2 0 0 0,18 9 0 0 0,-31-14-948 0 0,1 0 1 0 0,-1-1-1 0 0,0 2 0 0 0,6 5 0 0 0,-6-5-30 0 0,0 0 1 0 0,0-1-1 0 0,1 0 0 0 0,-1 0 0 0 0,5 3 0 0 0,1 1 18 0 0,1 0-1 0 0,-1 1 1 0 0,0 0-1 0 0,-1 1 1 0 0,0 0 0 0 0,-1 0-1 0 0,1 1 1 0 0,-2 0-1 0 0,1 0 1 0 0,7 18-1 0 0,2 10 47 0 0,20 69-1 0 0,-21-59-155 0 0,0-1 177 0 0,-3 0 0 0 0,-1 1 0 0 0,-3 0 0 0 0,-1 1 1 0 0,-1 88-1 0 0,-8-92-5 0 0,-2 0-1 0 0,-12 57 1 0 0,9-72-65 0 0,-1-1 0 0 0,-1 0 0 0 0,-2 0-1 0 0,-19 36 1 0 0,26-58-73 0 0,-1-1 0 0 0,0 1 0 0 0,0-1 0 0 0,0 0 0 0 0,-1 0 0 0 0,-12 10 0 0 0,2-4 57 0 0,-30 17 0 0 0,39-25-55 0 0,-1-1 0 0 0,1 0 1 0 0,-1-1-1 0 0,0 0 0 0 0,0 0 0 0 0,0-1 1 0 0,0 1-1 0 0,0-2 0 0 0,0 1 0 0 0,0-1 0 0 0,-10-1 1 0 0,-1-1 17 0 0,0-1 0 0 0,1-1 0 0 0,-32-9 0 0 0,38 8-23 0 0,1 0 0 0 0,-1-1-1 0 0,1 0 1 0 0,-21-15 0 0 0,-37-37 4 0 0,69 58-15 0 0,-9-9-6 0 0,0 0-1 0 0,1 0 1 0 0,0-1 0 0 0,1 0 0 0 0,0-1-1 0 0,-6-13 1 0 0,0-3-16 0 0,-14-42 0 0 0,23 57 22 0 0,0-1 0 0 0,1 1 0 0 0,1-1 0 0 0,0 0 0 0 0,1 0 0 0 0,0 0 0 0 0,1 0 0 0 0,0 0 0 0 0,1 0 0 0 0,5-22 0 0 0,-4 26 18 0 0,1 0-1 0 0,0 0 1 0 0,0 0-1 0 0,1 0 1 0 0,0 1-1 0 0,1 0 1 0 0,0-1-1 0 0,0 2 1 0 0,1-1-1 0 0,0 1 1 0 0,0-1-1 0 0,0 2 1 0 0,1-1-1 0 0,0 1 1 0 0,10-7-1 0 0,-8 6-10 0 0,0 1-1 0 0,1 1 1 0 0,-1 0 0 0 0,1 0 0 0 0,0 1-1 0 0,1 0 1 0 0,-1 0 0 0 0,1 1 0 0 0,-1 1-1 0 0,1 0 1 0 0,0 0 0 0 0,0 1 0 0 0,0 0-1 0 0,0 1 1 0 0,0 0 0 0 0,0 1 0 0 0,0 1-1 0 0,15 3 1 0 0,-18-3 15 0 0,0 0 1 0 0,-1 0-1 0 0,0 1 0 0 0,1 0 0 0 0,-1 1 1 0 0,11 7-1 0 0,-15-9-15 0 0,-1 0 0 0 0,1 0 0 0 0,-1 0 0 0 0,1 1-1 0 0,-1-1 1 0 0,0 1 0 0 0,0 0 0 0 0,0 0 0 0 0,-1 0 0 0 0,1 0 0 0 0,0 0 0 0 0,-1 0 0 0 0,0 0-1 0 0,0 0 1 0 0,0 0 0 0 0,0 1 0 0 0,0 6 0 0 0,0-2-7 0 0,-1 1 0 0 0,-1 0 1 0 0,1 0-1 0 0,-1 0 0 0 0,-1-1 0 0 0,0 1 1 0 0,0-1-1 0 0,0 1 0 0 0,-1-1 0 0 0,-1 0 0 0 0,-3 9 1 0 0,4-12-2 0 0,0 1 0 0 0,-1-1 0 0 0,1 0 1 0 0,-1 0-1 0 0,0 0 0 0 0,0 0 0 0 0,-1-1 0 0 0,1 1 1 0 0,-1-1-1 0 0,0 0 0 0 0,0-1 0 0 0,0 1 0 0 0,-1-1 1 0 0,1 0-1 0 0,-1 0 0 0 0,-6 2 0 0 0,10-5-45 0 0,0 1 1 0 0,-1-1-1 0 0,1 1 0 0 0,0-1 0 0 0,-1 0 0 0 0,1 0 0 0 0,0 0 0 0 0,-1 0 0 0 0,1 0 0 0 0,0-1 1 0 0,0 1-1 0 0,-1-1 0 0 0,1 1 0 0 0,0-1 0 0 0,-4-1 0 0 0,3 0-1011 0 0,1 0 1 0 0,-1 1-1 0 0,1-1 0 0 0,-1 0 1 0 0,-6-7-2115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9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6559 0 0,'15'32'921'0'0,"-11"-25"-239"0"0,-1 0 0 0 0,0 0 0 0 0,0 1 0 0 0,1 7 0 0 0,1 29 3652 0 0,-5-34-3292 0 0,1 1 0 0 0,4 17 0 0 0,-5-23-712 0 0,1 1-1 0 0,0-1 1 0 0,-1 0 0 0 0,0 7-1 0 0,1 16 559 0 0,2 4-356 0 0,-1-15-2959 0 0,-2-34-2121 0 0,0 5 666 0 0,0-2-712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9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34 7135 0 0,'0'0'555'0'0,"2"-1"-363"0"0,-1 1-172 0 0,1-1 0 0 0,0 1 1 0 0,0-1-1 0 0,-1 0 0 0 0,1 1 0 0 0,-1-1 1 0 0,1 0-1 0 0,-1 0 0 0 0,1-1 0 0 0,-1 1 0 0 0,1 0 1 0 0,-1 0-1 0 0,2-3 0 0 0,-2 3 109 0 0,0 0-1 0 0,1-1 1 0 0,-1 1-1 0 0,0-1 1 0 0,1 1 0 0 0,0 0-1 0 0,-1 0 1 0 0,1 0-1 0 0,0 0 1 0 0,-1 0 0 0 0,1 1-1 0 0,3-2 1 0 0,-2 2 103 0 0,0-1 0 0 0,1 1 0 0 0,-1 1 0 0 0,0-1 0 0 0,0 0 0 0 0,3 2 0 0 0,20 0 1205 0 0,129-8 3752 0 0,-143 5-4511 0 0,1 1 0 0 0,0 0 0 0 0,-1 1 1 0 0,0 1-1 0 0,1 0 0 0 0,12 4 0 0 0,-23-6-524 0 0,0 1-1 0 0,0-1 1 0 0,0 1 0 0 0,-1 0 0 0 0,1 0 0 0 0,0 0 0 0 0,-1 0-1 0 0,1 0 1 0 0,-1 0 0 0 0,1 0 0 0 0,-1 1 0 0 0,1-1-1 0 0,-1 0 1 0 0,0 1 0 0 0,0-1 0 0 0,1 1 0 0 0,-1-1 0 0 0,0 1-1 0 0,-1 0 1 0 0,2 2 0 0 0,-1-1-5 0 0,0 1 1 0 0,0-1-1 0 0,0 1 1 0 0,-1 0-1 0 0,0-1 1 0 0,0 1-1 0 0,0 0 1 0 0,0 0-1 0 0,-1 6 1 0 0,-2 3 44 0 0,0 0 1 0 0,-1-1-1 0 0,-1 1 1 0 0,-11 22-1 0 0,2-6-187 0 0,2-4-143 0 0,-20 31 1 0 0,29-51-462 0 0,-1 0 0 0 0,0 0 0 0 0,0-1-1 0 0,0 1 1 0 0,0-1 0 0 0,0 0 0 0 0,-1 0 0 0 0,0 0 0 0 0,0-1 0 0 0,0 1 0 0 0,-10 4 0 0 0,-1-7-4460 0 0,-7-7 1721 0 0,19 5 2209 0 0,-4-3 136 0 0,0 0 1 0 0,0-1-1 0 0,1 0 0 0 0,-1 0 1 0 0,1 0-1 0 0,0-1 0 0 0,-9-10 1 0 0,16 15 903 0 0,0 1 28 0 0,0-1 103 0 0,0 1 1 0 0,0-1 0 0 0,0 1-1 0 0,0 0 1 0 0,0-1-1 0 0,0 1 1 0 0,0 0 0 0 0,0-1-1 0 0,0 1 1 0 0,0 0 0 0 0,1-1-1 0 0,-1 1 1 0 0,0 0-1 0 0,0-1 1 0 0,1 1 0 0 0,-1 0-1 0 0,0-1 1 0 0,0 1 0 0 0,1 0-1 0 0,-1 0 1 0 0,0-1 0 0 0,1 1-1 0 0,-1 0 1 0 0,0 0-1 0 0,1 0 1 0 0,-1-1 0 0 0,0 1-1 0 0,1 0 1 0 0,15 0 910 0 0,12 7 206 0 0,-27-6-1071 0 0,1-1 0 0 0,-1 1 0 0 0,0 0 0 0 0,0-1 0 0 0,1 1 0 0 0,-1 0 0 0 0,0 0 0 0 0,0 0 0 0 0,0 0 0 0 0,0 0 0 0 0,0 0 0 0 0,-1 0 0 0 0,1 0 1 0 0,0 0-1 0 0,0 0 0 0 0,-1 0 0 0 0,1 1 0 0 0,0-1 0 0 0,-1 0 0 0 0,1 0 0 0 0,-1 1 0 0 0,0-1 0 0 0,1 0 0 0 0,-1 1 0 0 0,0-1 0 0 0,0 1 0 0 0,0-1 0 0 0,0 0 0 0 0,0 1 0 0 0,0-1 1 0 0,0 0-1 0 0,-1 1 0 0 0,1-1 0 0 0,0 0 0 0 0,-1 1 0 0 0,0 1 0 0 0,0 1 452 0 0,-1 1 1 0 0,0 0-1 0 0,-1 0 1 0 0,1-1-1 0 0,-1 1 1 0 0,0-1-1 0 0,0 0 1 0 0,-6 7-1 0 0,8-10-313 0 0,0-1 1 0 0,0 1-1 0 0,0-1 0 0 0,0 1 0 0 0,-1-1 0 0 0,1 1 1 0 0,0-1-1 0 0,0 0 0 0 0,-1 0 0 0 0,1 0 1 0 0,0 0-1 0 0,0 1 0 0 0,-1-2 0 0 0,0 1 0 0 0,-3 0 783 0 0,4 2-718 0 0,2-2-259 0 0,-8 13-1267 0 0,-5-1 941 0 0,0-1 0 0 0,-26 18 0 0 0,24-19 425 0 0,-1 1 9 0 0,-1-2-1 0 0,0 0 0 0 0,-28 10 0 0 0,6-2 221 0 0,6-5 397 0 0,0-1 0 0 0,-36 8 0 0 0,63-18-568 0 0,-6 2 442 0 0,0-1 0 0 0,0-1 0 0 0,0 0 0 0 0,-1-1 0 0 0,-20-1 0 0 0,32 1-591 0 0,0 0 0 0 0,0 0 0 0 0,-1 0 0 0 0,1 0 0 0 0,0 0 0 0 0,0 0 0 0 0,0 0 0 0 0,0 0 0 0 0,-1 0 0 0 0,1 0 0 0 0,0 0 0 0 0,0-1 0 0 0,0 1 0 0 0,0 0 0 0 0,-1 0 0 0 0,1 0 0 0 0,0 0-1 0 0,0 0 1 0 0,0 0 0 0 0,0 0 0 0 0,0 0 0 0 0,-1 0 0 0 0,1-1 0 0 0,0 1 0 0 0,0 0 0 0 0,0 0 0 0 0,0 0 0 0 0,0 0 0 0 0,0 0 0 0 0,0-1 0 0 0,0 1 0 0 0,0 0 0 0 0,0 0 0 0 0,-1-1 0 0 0,5-5 923 0 0,10-8-185 0 0,-11 12-737 0 0,-1 0-4 0 0,0 1 0 0 0,0-1 0 0 0,1 1 0 0 0,-1 0 0 0 0,1 0 0 0 0,-1 0 0 0 0,1 0 0 0 0,-1 0 0 0 0,1 0 0 0 0,-1 1 0 0 0,1-1 0 0 0,0 1 0 0 0,4 0 0 0 0,14-3 186 0 0,15-6 278 0 0,-12 2-36 0 0,30-4 0 0 0,75 2 648 0 0,-81 2-742 0 0,-31 5-180 0 0,29-2 1 0 0,-8 3-166 0 0,53 2-435 0 0,-87-1 164 0 0,0 0 1 0 0,0 0 0 0 0,0-1 0 0 0,7-2 0 0 0,-1 0-2945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0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0 2815 0 0,'0'12'1013'0'0,"0"0"0"0"0,7 21 5321 0 0,12-21-3407 0 0,8-2 409 0 0,-26-10-2951 0 0,14 8 663 0 0,-15-7-1035 0 0,0-1 0 0 0,1 0 0 0 0,-1 1 0 0 0,0-1-1 0 0,1 1 1 0 0,-1-1 0 0 0,0 1 0 0 0,0-1 0 0 0,0 1-1 0 0,1-1 1 0 0,-1 1 0 0 0,0-1 0 0 0,0 1 0 0 0,0-1 0 0 0,0 1-1 0 0,0 0 1 0 0,0-1 0 0 0,0 1 0 0 0,0-1 0 0 0,0 1 0 0 0,0-1-1 0 0,0 1 1 0 0,0-1 0 0 0,-1 1 0 0 0,1-1 0 0 0,0 1-1 0 0,0-1 1 0 0,0 1 0 0 0,-1-1 0 0 0,1 1 0 0 0,0-1 0 0 0,-1 1-1 0 0,1-1 1 0 0,0 1 0 0 0,-1-1 0 0 0,0 1 0 0 0,-19 9 244 0 0,6-4-69 0 0,10-2-111 0 0,-1 1 0 0 0,1 0 0 0 0,0 0 0 0 0,-4 6 0 0 0,-7 8 265 0 0,6-8-12 0 0,-1-1 0 0 0,0 0 0 0 0,0-1 0 0 0,-1 0 0 0 0,-18 11 0 0 0,-34 26 1705 0 0,44-31-963 0 0,-36 23 1 0 0,-69 37 3284 0 0,135-75-3649 0 0,256 10-108 0 0,0-1-176 0 0,-243-8-424 0 0,10-1 0 0 0,-1 0 0 0 0,1-2 0 0 0,56-12 0 0 0,-87 14-175 0 0,-1-1 1 0 0,0 0-1 0 0,0 0 0 0 0,0 0 0 0 0,0-1 1 0 0,0 1-1 0 0,0 0 0 0 0,0-1 0 0 0,0 1 1 0 0,0-1-1 0 0,-1 0 0 0 0,1 0 0 0 0,-1 1 1 0 0,1-1-1 0 0,-1 0 0 0 0,1 0 1 0 0,-1 0-1 0 0,0-1 0 0 0,0 1 0 0 0,0 0 1 0 0,-1 0-1 0 0,1-1 0 0 0,0-3 0 0 0,1-3-1497 0 0,0 0 1 0 0,-1-1-1 0 0,-1 1 0 0 0,0-17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0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5 4319 0 0,'-1'-5'428'0'0,"-1"7"-359"0"0,0 7-124 0 0,3-4 470 0 0,0-1 0 0 0,0 0 1 0 0,1 0-1 0 0,-1 0 0 0 0,1 0 1 0 0,0 0-1 0 0,5 7 0 0 0,7 19 1613 0 0,-11-19-1295 0 0,0 0 0 0 0,2 20-1 0 0,-4-15-174 0 0,-1 0 0 0 0,0 0 0 0 0,-3 18-1 0 0,-2-7 288 0 0,0 0 0 0 0,-2 0 1 0 0,-10 25-1 0 0,-1-9 811 0 0,-29 50 0 0 0,16-33 2421 0 0,39-64-3552 0 0,11-7-438 0 0,0-2-1 0 0,-1 0 1 0 0,0-1 0 0 0,17-18 0 0 0,10-7 11 0 0,24-19-175 0 0,-66 56-155 0 0,1 0-1 0 0,-1 0 1 0 0,1 0 0 0 0,0 0 0 0 0,0 0 0 0 0,0 1 0 0 0,0 0 0 0 0,6-2-1 0 0,1 16-3232 0 0,-8-7 3392 0 0,-1 0-1 0 0,0 1 1 0 0,-1-1 0 0 0,1 1-1 0 0,-1-1 1 0 0,-1 1-1 0 0,1 0 1 0 0,-1 0 0 0 0,0-1-1 0 0,0 1 1 0 0,-1 0-1 0 0,-2 7 1 0 0,-1 9 670 0 0,-2-1 0 0 0,-10 26 0 0 0,6-24 96 0 0,-2-1-1 0 0,0 0 1 0 0,-18 25-1 0 0,18-31-451 0 0,6-7-161 0 0,-2-1 1 0 0,0 0-1 0 0,0-1 1 0 0,-10 9-1 0 0,-3 3-1662 0 0,42-23-4503 0 0,-9 2 5285 0 0,1 1 0 0 0,0 0 0 0 0,24 4 0 0 0,36 12 1795 0 0,-43-6 1417 0 0,0 1-1 0 0,41 23 1 0 0,-14-6 470 0 0,-54-26-2772 0 0,10 4 484 0 0,0 0 1 0 0,1-1-1 0 0,-1 0 0 0 0,21 3 0 0 0,-32-8-588 0 0,0 0 0 0 0,0 0-1 0 0,0 0 1 0 0,0 0 0 0 0,-1-1 0 0 0,1 1 0 0 0,0-1-1 0 0,0 1 1 0 0,0-1 0 0 0,-1 0 0 0 0,1 0-1 0 0,2-1 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1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8231 0 0,'-14'112'2457'0'0,"2"-28"5437"0"0,0 95 0 0 0,12-174-7613 0 0,0 0-1 0 0,1 1 0 0 0,0-1 0 0 0,0 1 1 0 0,0-1-1 0 0,0 0 0 0 0,1 0 0 0 0,0 0 0 0 0,0 0 1 0 0,0 0-1 0 0,1 0 0 0 0,3 5 0 0 0,-4-7-171 0 0,1 0 0 0 0,-1 0 0 0 0,1 0 0 0 0,0 0 0 0 0,0-1 0 0 0,0 1-1 0 0,0-1 1 0 0,1 0 0 0 0,-1 0 0 0 0,0 0 0 0 0,1 0 0 0 0,-1 0 0 0 0,1-1 0 0 0,0 0-1 0 0,0 0 1 0 0,0 0 0 0 0,4 1 0 0 0,-5-2-69 0 0,-1 0-1 0 0,1 0 1 0 0,0-1-1 0 0,-1 1 1 0 0,1-1-1 0 0,-1 1 1 0 0,1-1-1 0 0,3-2 1 0 0,17-2-36 0 0,-20 4 3 0 0,0 1 1 0 0,0-1-1 0 0,0 0 0 0 0,-1 0 1 0 0,1 0-1 0 0,0 0 1 0 0,0 0-1 0 0,-1-1 0 0 0,6-3 1 0 0,13-6 51 0 0,1 0-18 0 0,-17 8-22 0 0,0 1 0 0 0,0-1 1 0 0,0 1-1 0 0,7-2 1 0 0,-1 1-40 0 0,-1-1 0 0 0,0 0 0 0 0,0-1 0 0 0,0 0 0 0 0,0 0 0 0 0,15-13 0 0 0,-23 17-27 0 0,-1 1 1 0 0,0-1 0 0 0,0 0 0 0 0,0-1 0 0 0,0 1-1 0 0,0 0 1 0 0,0 0 0 0 0,0 0 0 0 0,0-1 0 0 0,0 1-1 0 0,-1 0 1 0 0,1-1 0 0 0,0 1 0 0 0,-1 0 0 0 0,1-1-1 0 0,-1 1 1 0 0,0-1 0 0 0,1 1 0 0 0,-1-1 0 0 0,0-2-1 0 0,0 0-238 0 0,-1-1 0 0 0,0 1-1 0 0,0 0 1 0 0,0 0-1 0 0,-3-7 1 0 0,0-1-556 0 0,3 9 361 0 0,-1-1-1 0 0,0 1 1 0 0,1 0 0 0 0,-1 1 0 0 0,0-1 0 0 0,-1 0 0 0 0,1 0 0 0 0,0 1-1 0 0,-5-4 1 0 0,-5-7-3339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1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6127 0 0,'-5'1'182'0'0,"-1"0"0"0"0,0 0 0 0 0,0 1 0 0 0,1-1 0 0 0,-1 1 0 0 0,-6 3 0 0 0,-5 2 2448 0 0,16-7-2368 0 0,0 1 0 0 0,0-1 0 0 0,0 0 0 0 0,0 1 0 0 0,0-1 0 0 0,0 1-1 0 0,0-1 1 0 0,1 1 0 0 0,-1 0 0 0 0,0-1 0 0 0,-2 10 3818 0 0,4-9-3927 0 0,-1 0 132 0 0,1 0 0 0 0,0 0 0 0 0,0 0 0 0 0,0 0 0 0 0,0 0 0 0 0,1-1 0 0 0,-1 1 0 0 0,0 0 0 0 0,0 0 0 0 0,0-1 0 0 0,1 1 0 0 0,-1-1 0 0 0,0 1 0 0 0,1-1 0 0 0,1 1 0 0 0,21 2 996 0 0,1-1 1 0 0,-1-1 0 0 0,1-2 0 0 0,45-5 0 0 0,-51 4-945 0 0,153-16 995 0 0,-129 14-1009 0 0,-1 1-1 0 0,48 4 1 0 0,-81-1-274 0 0,1 1 1 0 0,-1 1-1 0 0,0 0 0 0 0,0 0 1 0 0,0 0-1 0 0,-1 1 0 0 0,1 1 1 0 0,-1-1-1 0 0,1 1 0 0 0,9 7 1 0 0,-13-7-13 0 0,1 0 0 0 0,-1 1 1 0 0,0-1-1 0 0,0 1 0 0 0,-1 0 1 0 0,0 0-1 0 0,1 1 0 0 0,-2 0 1 0 0,1-1-1 0 0,-1 1 0 0 0,0 0 1 0 0,0 1-1 0 0,0-1 0 0 0,2 10 1 0 0,-1 1 61 0 0,0 0 1 0 0,0 0 0 0 0,-2 0-1 0 0,0 0 1 0 0,-1 1-1 0 0,-2 27 1 0 0,-1-35-76 0 0,-1 0 0 0 0,1 0-1 0 0,-7 14 1 0 0,-3 10 40 0 0,4 1-33 0 0,4-18-23 0 0,0 0 1 0 0,-10 25 0 0 0,-3-17-6 0 0,0-1-19 0 0,11-12-136 0 0,0 0 0 0 0,-1-1 0 0 0,0 0 0 0 0,-1 0 0 0 0,-1 0 0 0 0,-11 11 0 0 0,15-18 87 0 0,0 0 0 0 0,0 0 0 0 0,0 0 0 0 0,0-1-1 0 0,-1 0 1 0 0,1 0 0 0 0,-1 0 0 0 0,0-1-1 0 0,0 0 1 0 0,0 0 0 0 0,0 0 0 0 0,0-1 0 0 0,0 0-1 0 0,-1 0 1 0 0,-9 0 0 0 0,5-2 46 0 0,-1 0 1 0 0,1 0-1 0 0,0-1 0 0 0,0-1 1 0 0,0 0-1 0 0,0-1 0 0 0,1 0 1 0 0,-1 0-1 0 0,1-1 0 0 0,0-1 1 0 0,-11-7-1 0 0,8 4-12 0 0,0-1 0 0 0,0 0 0 0 0,1-1 0 0 0,1-1 0 0 0,0 0 0 0 0,0 0 0 0 0,-10-17 0 0 0,18 25 2 0 0,1 0 1 0 0,0 0-1 0 0,0 0 0 0 0,0 0 1 0 0,0 0-1 0 0,1-1 0 0 0,-1 1 1 0 0,1-1-1 0 0,0 1 0 0 0,1-1 0 0 0,-1 1 1 0 0,1-1-1 0 0,0 0 0 0 0,0 1 1 0 0,0-1-1 0 0,2-8 0 0 0,0 6-37 0 0,0 1 0 0 0,1 0 0 0 0,-1-1 0 0 0,1 1-1 0 0,0 0 1 0 0,1 0 0 0 0,0 1 0 0 0,0-1-1 0 0,0 1 1 0 0,9-10 0 0 0,43-36-1571 0 0,-26 23-5719 0 0,-8 6-1243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0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2359 0 0,'0'0'227'0'0,"1"3"77"0"0,13 34 1318 0 0,17 76 0 0 0,-27-82-1123 0 0,-1 1 0 0 0,-2 35-1 0 0,-1-58-419 0 0,-2 35 421 0 0,-7 48 0 0 0,5-78 2 0 0,4-14-486 0 0,0 0 1 0 0,0 0-1 0 0,0 0 1 0 0,0 0-1 0 0,-1 0 1 0 0,1 0-1 0 0,0 0 1 0 0,0 0-1 0 0,0 0 1 0 0,0 0 0 0 0,0 0-1 0 0,0 0 1 0 0,-1 0-1 0 0,1 0 1 0 0,0 0-1 0 0,0 0 1 0 0,0-1-1 0 0,0 1 1 0 0,0 0-1 0 0,0 0 1 0 0,0 0-1 0 0,0 0 1 0 0,0 0 0 0 0,-1 0-1 0 0,1-1 1 0 0,0 1-1 0 0,0 0 1 0 0,0 0-1 0 0,0 0 1 0 0,0 0-1 0 0,0 0 1 0 0,0 0-1 0 0,0-1 1 0 0,0 1-1 0 0,0 0 1 0 0,0 0-1 0 0,0 0 1 0 0,0 0 0 0 0,0 0-1 0 0,0-1 1 0 0,0 1-1 0 0,-2-27 594 0 0,3 10-597 0 0,1-1 1 0 0,1 2-1 0 0,1-1 0 0 0,0 0 0 0 0,1 1 0 0 0,10-21 0 0 0,12-27-2 0 0,-23 56 2 0 0,0 1 1 0 0,0 0-1 0 0,9-12 0 0 0,-6 12-13 0 0,-7 7 0 0 0,0 0 0 0 0,0 0 0 0 0,1 0 0 0 0,-1-1 0 0 0,0 1 0 0 0,1 0 0 0 0,-1 0 0 0 0,0 0 0 0 0,0-1 0 0 0,1 1 0 0 0,-1 0 0 0 0,0 0 0 0 0,1 0 0 0 0,-1 0 0 0 0,0 0 0 0 0,1 0 0 0 0,-1 0 0 0 0,0 0 0 0 0,1 0 0 0 0,-1 0 0 0 0,0 0 0 0 0,1 0 0 0 0,1 2 7 0 0,0 1-1 0 0,0-1 1 0 0,0 1-1 0 0,-1-1 1 0 0,1 1 0 0 0,-1 0-1 0 0,0 0 1 0 0,1 0-1 0 0,0 5 1 0 0,5 8 15 0 0,3 6 15 0 0,9 27-1 0 0,-2-5 39 0 0,-14-36-230 0 0,4 10 732 0 0,18 31 0 0 0,-22-45-846 0 0,0 0-1 0 0,0 0 1 0 0,0 0-1 0 0,0 0 1 0 0,1 0-1 0 0,-1-1 1 0 0,1 1-1 0 0,0-1 1 0 0,0 0 0 0 0,0 0-1 0 0,9 4 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7 6559 0 0,'0'0'12'0'0,"0"1"0"0"0,0-1 0 0 0,0 1-1 0 0,0-1 1 0 0,1 1 0 0 0,-1-1-1 0 0,0 1 1 0 0,0-1 0 0 0,1 1 0 0 0,-1-1-1 0 0,0 0 1 0 0,1 1 0 0 0,-1-1-1 0 0,0 1 1 0 0,1-1 0 0 0,-1 0 0 0 0,1 1-1 0 0,-1-1 1 0 0,0 0 0 0 0,1 0-1 0 0,-1 1 1 0 0,1-1 0 0 0,-1 0 0 0 0,1 0-1 0 0,-1 0 1 0 0,1 0 0 0 0,-1 0-1 0 0,1 1 1 0 0,-1-1 0 0 0,1 0 0 0 0,-1 0-1 0 0,1 0 1 0 0,-1 0 0 0 0,1 0-1 0 0,-1-1 1 0 0,1 1 0 0 0,-1 0-1 0 0,1 0 1 0 0,-1 0 0 0 0,1 0 0 0 0,-1 0-1 0 0,1-1 1 0 0,-1 1 0 0 0,1 0-1 0 0,-1 0 1 0 0,1-1 0 0 0,-1 1 0 0 0,0 0-1 0 0,1-1 1 0 0,-1 1 0 0 0,1-1-1 0 0,-1 1 1 0 0,0 0 0 0 0,1-2 0 0 0,0 1 202 0 0,0 0 0 0 0,0 1 0 0 0,0-1 0 0 0,0 0 0 0 0,0 0 0 0 0,0 1 0 0 0,0-1-1 0 0,0 0 1 0 0,0 1 0 0 0,0-1 0 0 0,1 1 0 0 0,-1 0 0 0 0,0-1 0 0 0,0 1 0 0 0,1 0 0 0 0,-1 0 0 0 0,0 0 0 0 0,0 0 0 0 0,3 0 0 0 0,75 22 14037 0 0,-76-21-14167 0 0,-1-1 1 0 0,1 1 0 0 0,-1 0-1 0 0,1 0 1 0 0,0 0 0 0 0,-1 1-1 0 0,0-1 1 0 0,1 0-1 0 0,-1 1 1 0 0,0 0 0 0 0,0-1-1 0 0,0 1 1 0 0,0 0 0 0 0,0 0-1 0 0,0 0 1 0 0,0 0-1 0 0,-1 1 1 0 0,1-1 0 0 0,-1 0-1 0 0,0 1 1 0 0,0-1 0 0 0,0 1-1 0 0,0-1 1 0 0,0 1-1 0 0,0 0 1 0 0,0-1 0 0 0,-1 1-1 0 0,0 0 1 0 0,1-1 0 0 0,-1 1-1 0 0,0 5 1 0 0,-2 4-113 0 0,1-1 1 0 0,-1 1 0 0 0,-1-1-1 0 0,0 1 1 0 0,-6 14 0 0 0,0-4-5 0 0,-20 33 1 0 0,11-28 129 0 0,-37 44 1 0 0,42-56-63 0 0,4-5 40 0 0,-1 1 0 0 0,0-1 0 0 0,0-1-1 0 0,-1 0 1 0 0,-1 0 0 0 0,1-1-1 0 0,-2-1 1 0 0,-22 11 0 0 0,11-6 520 0 0,1 1 0 0 0,1 1 0 0 0,0 1 1 0 0,-20 18-1 0 0,34-25-393 0 0,7-5-22 0 0,16-2 59 0 0,-5-1-208 0 0,75-6-32 0 0,-54 5 0 0 0,58-12 0 0 0,-27 3 0 0 0,-47 8 0 0 0,0 0 0 0 0,-1-1 0 0 0,0-1 0 0 0,0-1 0 0 0,0 0 0 0 0,22-12 0 0 0,-23 8 0 0 0,-11 7 0 0 0,0 1 0 0 0,-1 0 0 0 0,1-1 0 0 0,0 1 0 0 0,0 0 0 0 0,-1 0 0 0 0,1 0 0 0 0,3-1 0 0 0,13-5-2304 0 0,-15 5 1176 0 0,0 0 0 0 0,0 1 0 0 0,-1-1 0 0 0,11-10-3385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2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0 11375 0 0,'0'0'874'0'0,"0"2"-573"0"0,-6 38 2085 0 0,2 1 0 0 0,2 62 1 0 0,1-7 1063 0 0,0-13-194 0 0,2-73-2732 0 0,0 1-1 0 0,1-1 0 0 0,0 1 0 0 0,0-1 1 0 0,7 18-1 0 0,-6-22-330 0 0,1 0 1 0 0,-1 0-1 0 0,1-1 0 0 0,0 1 1 0 0,0-1-1 0 0,10 10 0 0 0,34 24 130 0 0,-37-31-325 0 0,0 1 1 0 0,0 0-1 0 0,-1 0 1 0 0,12 15-1 0 0,-16-17-67 0 0,-1 0 0 0 0,0 0 0 0 0,0 1 0 0 0,-1-1 0 0 0,0 1 0 0 0,0 0 0 0 0,-1 0 1 0 0,0 0-1 0 0,3 16 0 0 0,-5-16 29 0 0,1 0 0 0 0,-2 0 0 0 0,1 1 0 0 0,-1-1 0 0 0,-2 14 0 0 0,2-17 36 0 0,-1-1 0 0 0,0 1 0 0 0,0-1 0 0 0,-1 1 0 0 0,1-1-1 0 0,-1 0 1 0 0,0 0 0 0 0,0 0 0 0 0,0 0 0 0 0,-1 0 0 0 0,-5 7-1 0 0,5-8 44 0 0,-1 1 0 0 0,0-1 0 0 0,0 0 0 0 0,0 0 0 0 0,-1 0 0 0 0,1-1 0 0 0,-1 1 0 0 0,1-1 0 0 0,-8 3 0 0 0,-2 0 95 0 0,-14 9 237 0 0,20-9-285 0 0,-1-1 1 0 0,-13 5-1 0 0,9-4 38 0 0,0-2 1 0 0,0 0-1 0 0,0 0 1 0 0,0-1-1 0 0,-1 0 1 0 0,1-2-1 0 0,-1 1 1 0 0,1-2-1 0 0,-1 0 1 0 0,-15-3-1 0 0,12-3-124 0 0,16 7 0 0 0,1-1 0 0 0,0 1 0 0 0,0 0 0 0 0,0 0 0 0 0,-1 0 0 0 0,1-1 0 0 0,0 1 0 0 0,0 0 0 0 0,0 0 0 0 0,0-1 0 0 0,0 1 0 0 0,-1 0 0 0 0,1 0 0 0 0,0-1 0 0 0,0 1 0 0 0,0 0 0 0 0,0 0 0 0 0,0-1 0 0 0,0 1 0 0 0,0 0 0 0 0,0 0 0 0 0,0-1 0 0 0,0 1 0 0 0,0 0 0 0 0,0-1 0 0 0,0 1 0 0 0,0 0 0 0 0,0 0 0 0 0,1-1 0 0 0,-1 1 0 0 0,0 0 0 0 0,0 0 0 0 0,0-1 0 0 0,0 1 0 0 0,0 0 0 0 0,1 0 0 0 0,-1 0 0 0 0,0-1 0 0 0,0 1 0 0 0,0 0 0 0 0,1 0 0 0 0,-1 0 0 0 0,0-1 0 0 0,8-4 0 0 0,-1 1 0 0 0,0 1 0 0 0,1 1 0 0 0,-1 0 0 0 0,1 0 0 0 0,-1 0 0 0 0,1 1 0 0 0,0 0 0 0 0,0 0 0 0 0,0 1 0 0 0,13 1 0 0 0,9 2 0 0 0,41 10 0 0 0,-53-9 0 0 0,1 0 0 0 0,273 45 0 0 0,-252-47-2111 0 0,-32-2-195 0 0,0 0 1 0 0,15-4-1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3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6191 0 0,'0'2'116'0'0,"1"-1"0"0"0,-1 1 0 0 0,0-1 0 0 0,0 1-1 0 0,0-1 1 0 0,-1 1 0 0 0,1-1 0 0 0,0 1 0 0 0,0-1-1 0 0,-1 1 1 0 0,1-1 0 0 0,-1 1 0 0 0,0-1 0 0 0,0 2-1 0 0,-3 7 568 0 0,-37 115 7775 0 0,32-100-6780 0 0,0 1-460 0 0,1-3 161 0 0,-7 28-1 0 0,15-48-1231 0 0,-1 1-1 0 0,1 0 1 0 0,0 0 0 0 0,0-1 0 0 0,0 1-1 0 0,1 0 1 0 0,-1-1 0 0 0,1 1 0 0 0,-1 0-1 0 0,1-1 1 0 0,1 1 0 0 0,1 4 0 0 0,3 3 155 0 0,0 1 1 0 0,10 13 0 0 0,-9-16-190 0 0,-1 0 0 0 0,0 1 1 0 0,4 10-1 0 0,0 6 281 0 0,11 47 0 0 0,-19-61-208 0 0,0 0-1 0 0,0-1 1 0 0,-2 2-1 0 0,1-1 1 0 0,-1 0-1 0 0,-3 18 1 0 0,-12 18 703 0 0,6-19-446 0 0,7-24-318 0 0,0 1 1 0 0,0 0-1 0 0,-1 8 0 0 0,0-4-131 0 0,0 3 75 0 0</inkml:trace>
  <inkml:trace contextRef="#ctx0" brushRef="#br0" timeOffset="1">332 133 5927 0 0,'1'-29'458'0'0,"-14"247"15136"0"0,10-155-12133 0 0,-2 69 1573 0 0,6-102-4366 0 0,0-1 0 0 0,9 43 0 0 0,-8-63-650 0 0,0 0 0 0 0,1 0 1 0 0,1 0-1 0 0,-1 0 0 0 0,1 0 1 0 0,1-1-1 0 0,0 0 0 0 0,0 0 1 0 0,0 0-1 0 0,8 7 0 0 0,-9-10-12 0 0,0 0-1 0 0,1-1 1 0 0,0 0-1 0 0,0 1 1 0 0,0-2-1 0 0,1 1 1 0 0,-1-1-1 0 0,1 0 1 0 0,0 0-1 0 0,0 0 1 0 0,0-1-1 0 0,0 0 1 0 0,1 0-1 0 0,-1 0 1 0 0,8 0-1 0 0,-5-1-427 0 0,-1-1 0 0 0,1 0-1 0 0,-1-1 1 0 0,13-2 0 0 0,-15 2-347 0 0,-1 0 1 0 0,1-1-1 0 0,-1 0 1 0 0,0 0-1 0 0,0 0 1 0 0,0-1-1 0 0,0 1 1 0 0,4-4-1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4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650 129 7487 0 0,'-3'4'140'0'0,"0"0"0"0"0,0-1 0 0 0,-1 0 0 0 0,1 1 0 0 0,-1-1 0 0 0,0-1 0 0 0,-7 5 0 0 0,-15 12 3064 0 0,-42 49 8109 0 0,3 5-5872 0 0,20-22-3617 0 0,-77 68 1 0 0,24-31-1483 0 0,-34 28-131 0 0,124-109-107 0 0,6-6-82 0 0,1 0 1 0 0,0 1-1 0 0,-1-1 0 0 0,0 0 1 0 0,1 0-1 0 0,-1 0 1 0 0,0 0-1 0 0,1 0 0 0 0,-4 0 1 0 0,3 0-161 0 0,0-1 0 0 0,0 0 1 0 0,0 0-1 0 0,-1 0 0 0 0,1 0 0 0 0,0-1 1 0 0,0 1-1 0 0,0 0 0 0 0,0-1 1 0 0,0 0-1 0 0,0 1 0 0 0,-4-3 0 0 0</inkml:trace>
  <inkml:trace contextRef="#ctx0" brushRef="#br0" timeOffset="1">1272 121 9127 0 0,'-4'-27'700'0'0,"1"18"-421"0"0,0 12-327 0 0,0 16 443 0 0,2-15 393 0 0,3-14-31 0 0,1 1 1 0 0,4-13-1 0 0,-6 19-363 0 0,0 1 0 0 0,0-1-1 0 0,0 1 1 0 0,0-1 0 0 0,1 1-1 0 0,-1 0 1 0 0,1-1-1 0 0,-1 1 1 0 0,1 0 0 0 0,0 0-1 0 0,0 0 1 0 0,0 0 0 0 0,0 0-1 0 0,3-1 1 0 0,-4 3-261 0 0,1-1 1 0 0,-1 1 0 0 0,1 0-1 0 0,-1 0 1 0 0,0 1-1 0 0,1-1 1 0 0,-1 0 0 0 0,0 0-1 0 0,1 1 1 0 0,-1-1-1 0 0,0 1 1 0 0,1-1-1 0 0,-1 1 1 0 0,0-1 0 0 0,0 1-1 0 0,1 0 1 0 0,-1 0-1 0 0,0-1 1 0 0,0 1 0 0 0,0 0-1 0 0,0 0 1 0 0,1 2-1 0 0,2 0 43 0 0,1 1-65 0 0,0-1 0 0 0,-1 0 0 0 0,1 0 0 0 0,1 0 0 0 0,-1-1 0 0 0,0 0 0 0 0,1 0 0 0 0,-1 0 0 0 0,1-1 0 0 0,-1 0 1 0 0,1 0-1 0 0,6 1 0 0 0,6-2 31 0 0,0 0 0 0 0,27-5 0 0 0,-41 5-140 0 0,-1-1 4 0 0,0 1 1 0 0,-1-1-1 0 0,1 0 0 0 0,0 0 1 0 0,-1 0-1 0 0,1 0 1 0 0,-1 0-1 0 0,1-1 1 0 0,-1 1-1 0 0,1-1 0 0 0,-1 1 1 0 0,0-1-1 0 0,0 0 1 0 0,0 0-1 0 0,0 0 0 0 0,0 0 1 0 0,0 0-1 0 0,0-1 1 0 0,2-3-1 0 0,10-12-66 0 0,-9 14-626 0 0,-1 0-1 0 0,2 0 1 0 0,8-6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4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171 370 3335 0 0,'-9'12'507'0'0,"1"1"0"0"0,-9 22 0 0 0,-20 64 10660 0 0,27-68-8859 0 0,-22 64 3243 0 0,-14 49-1635 0 0,42-127-3738 0 0,-3 23 0 0 0,6-33-262 0 0,1-5-180 0 0,19-14-4172 0 0,-6 2 3353 0 0,-2 1-1 0 0,1-2 1 0 0,-1 1-1 0 0,13-18 1 0 0,38-44-1270 0 0,-12 16 1240 0 0,-44 48 1097 0 0,1 0-1 0 0,1 1 1 0 0,-1 0-1 0 0,1 0 1 0 0,0 1-1 0 0,1 0 0 0 0,0 0 1 0 0,0 1-1 0 0,0 0 1 0 0,0 1-1 0 0,13-4 1 0 0,-18 6 65 0 0,6-1 84 0 0,0-1 1 0 0,16-2-1 0 0,-23 6-29 0 0,0-1 0 0 0,0 1 0 0 0,1 0-1 0 0,-1 0 1 0 0,0 0 0 0 0,1 1 0 0 0,-1-1-1 0 0,0 1 1 0 0,0 0 0 0 0,1 0 0 0 0,-1 0-1 0 0,4 2 1 0 0,-6-3 54 0 0,1 1-1 0 0,-1 0 1 0 0,1 0 0 0 0,-1 0-1 0 0,1 0 1 0 0,-1 0-1 0 0,0 0 1 0 0,1 1-1 0 0,-1-1 1 0 0,0 0 0 0 0,0 1-1 0 0,0-1 1 0 0,0 1-1 0 0,0-1 1 0 0,0 1-1 0 0,0-1 1 0 0,-1 1 0 0 0,1 0-1 0 0,0 2 1 0 0,-1-1 99 0 0,1 0 0 0 0,-1 0 0 0 0,0 0 1 0 0,0 0-1 0 0,0 0 0 0 0,-1-1 0 0 0,1 1 1 0 0,-1 0-1 0 0,0 0 0 0 0,-1 5 0 0 0,-2 1 299 0 0,-1 0 0 0 0,1-1-1 0 0,-2 1 1 0 0,1-1-1 0 0,-1 0 1 0 0,-7 7 0 0 0,-135 138 2942 0 0,134-139-3332 0 0,-7 9 41 0 0,11-12-185 0 0,-1-1 1 0 0,0 1 0 0 0,0-1 0 0 0,-23 14 0 0 0,33-23-24 0 0,-1 0-1 0 0,0 0 1 0 0,0 0 0 0 0,0-1-1 0 0,0 1 1 0 0,0 0 0 0 0,0-1-1 0 0,0 0 1 0 0,0 0-1 0 0,0 1 1 0 0,0-1 0 0 0,0 0-1 0 0,-2-1 1 0 0,-9-5-1890 0 0</inkml:trace>
  <inkml:trace contextRef="#ctx0" brushRef="#br0" timeOffset="1">282 5 6391 0 0,'0'0'13'0'0,"0"0"-1"0"0,0 0 0 0 0,0 0 0 0 0,0-1 1 0 0,0 1-1 0 0,0 0 0 0 0,0 0 1 0 0,0 0-1 0 0,0 0 0 0 0,0 0 0 0 0,0-1 1 0 0,0 1-1 0 0,0 0 0 0 0,0 0 0 0 0,1 0 1 0 0,-1 0-1 0 0,0 0 0 0 0,0-1 0 0 0,0 1 1 0 0,0 0-1 0 0,0 0 0 0 0,0 0 0 0 0,0 0 1 0 0,0 0-1 0 0,0 0 0 0 0,1 0 1 0 0,-1 0-1 0 0,0-1 0 0 0,0 1 0 0 0,0 0 1 0 0,0 0-1 0 0,0 0 0 0 0,1 0 0 0 0,-1 0 1 0 0,0 0-1 0 0,0 0 0 0 0,0 0 0 0 0,0 0 1 0 0,0 0-1 0 0,1 0 0 0 0,-1 0 0 0 0,0 0 1 0 0,6 6 248 0 0,7 19 1084 0 0,-10-18-75 0 0,68 109 10003 0 0,-17-32-7801 0 0,125 280 1939 0 0,-168-340-4879 0 0,121 223 1271 0 0,-58-116-1322 0 0,-47-84-481 0 0,-10-17 0 0 0,23 51 0 0 0,-39-78-153 0 0,1 1 0 0 0,-1-1-1 0 0,1 0 1 0 0,0 1 0 0 0,0-1 0 0 0,1 0 0 0 0,-1 0-1 0 0,1 0 1 0 0,0-1 0 0 0,3 4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5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554 26 3367 0 0,'-4'-23'258'0'0,"2"20"-169"0"0,-1 8-71 0 0,0 10-23 0 0,-4 21 2471 0 0,-1 0 0 0 0,-3-1-1 0 0,0-1 1 0 0,-2 0-1 0 0,-2 0 1 0 0,-32 53-1 0 0,-41 47 3655 0 0,-9-7-3420 0 0,53-71-1817 0 0,-2-1 0 0 0,-68 61 0 0 0,113-115-884 0 0,-22 16-1864 0 0,6-11-5313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5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7 2039 0 0,'1'-1'154'0'0,"5"-5"1600"0"0,1 15 226 0 0,-5-5-1586 0 0,0 0-1 0 0,0 1 1 0 0,-1-1 0 0 0,1 0-1 0 0,-1 1 1 0 0,-1-1-1 0 0,1 1 1 0 0,0-1-1 0 0,-1 1 1 0 0,0-1-1 0 0,0 1 1 0 0,-1 0-1 0 0,1-1 1 0 0,-1 1-1 0 0,0-1 1 0 0,0 1 0 0 0,0-1-1 0 0,-4 8 1 0 0,-57 116 4751 0 0,-31 97-563 0 0,81-192-3803 0 0,-36 91 3336 0 0,91-202-1423 0 0,-18 29-2502 0 0,2 1 0 0 0,2 1 1 0 0,43-53-1 0 0,-38 61-530 0 0,47-43 0 0 0,-64 66 308 0 0,39-32 13 0 0,-49 42 20 0 0,1 1-1 0 0,0 0 1 0 0,0 1-1 0 0,0 0 1 0 0,16-6-1 0 0,-24 10 5 0 0,1-1 0 0 0,0 1 0 0 0,1 0 1 0 0,-1-1-1 0 0,0 1 0 0 0,0 0 0 0 0,0 0 0 0 0,0 0 0 0 0,0 0 0 0 0,0 0 1 0 0,0 0-1 0 0,0 0 0 0 0,0 0 0 0 0,0 0 0 0 0,0 0 0 0 0,0 1 0 0 0,0-1 1 0 0,0 0-1 0 0,0 1 0 0 0,0-1 0 0 0,0 1 0 0 0,1 0 0 0 0,-1 1 6 0 0,0-1-1 0 0,0 0 1 0 0,0 0-1 0 0,0 0 1 0 0,-1 0-1 0 0,1 1 1 0 0,-1-1-1 0 0,1 0 1 0 0,-1 1-1 0 0,1-1 1 0 0,-1 0-1 0 0,0 1 1 0 0,1-1-1 0 0,-1 3 1 0 0,0 4 47 0 0,0-1 0 0 0,-1 0 0 0 0,0 1 0 0 0,0-1 0 0 0,-3 8 0 0 0,-3 5 171 0 0,-1 0 1 0 0,0 0-1 0 0,-17 27 0 0 0,5-11-63 0 0,9-15-148 0 0,-5 8 55 0 0,1 2 0 0 0,2 0-1 0 0,-12 40 1 0 0,23-59-73 0 0,2-13 0 0 0,0 1 0 0 0,0 0 0 0 0,0 0 0 0 0,0 0 0 0 0,0 0 0 0 0,0 0 0 0 0,0 0 0 0 0,1 0 0 0 0,-1 0 0 0 0,0 0 0 0 0,0 0 0 0 0,0 0 0 0 0,0 0 0 0 0,0 0 0 0 0,0 0 0 0 0,1-1 0 0 0,-1 1 0 0 0,0 0 0 0 0,0 0 0 0 0,0 0 0 0 0,0 0 0 0 0,0 0 0 0 0,0 0 0 0 0,1 1 0 0 0,-1-1 0 0 0,0 0 0 0 0,0 0 0 0 0,0 0 0 0 0,0 0 0 0 0,0 0 0 0 0,0 0 0 0 0,1 0 0 0 0,-1 0 0 0 0,0 0 0 0 0,0 0 0 0 0,0 0 0 0 0,0 0 0 0 0,0 0 0 0 0,0 0 0 0 0,0 1 0 0 0,0-1 0 0 0,0 0 0 0 0,1 0 0 0 0,-1 0 0 0 0,0 0 0 0 0,0 0 0 0 0,0 0 0 0 0,0 1 0 0 0,0-1 0 0 0,0 0 0 0 0,0 0 0 0 0,0 0 0 0 0,0 0 0 0 0,0 0 0 0 0,0 0 0 0 0,0 1 0 0 0,0-1 0 0 0,0 0 0 0 0,0 0 0 0 0,0 0 0 0 0,0 0 0 0 0,0 0 0 0 0,0 1 0 0 0,6-8 0 0 0,23-37 0 0 0,-18 26 0 0 0,16-19 0 0 0,168-181 0 0 0,-177 201 0 0 0,1 0 0 0 0,26-18 0 0 0,-37 30 0 0 0,-7 5 0 0 0,-1 0 0 0 0,0-1 0 0 0,0 1 0 0 0,1 0 0 0 0,-1 0 0 0 0,0-1 0 0 0,1 1 0 0 0,-1 0 0 0 0,0 0 0 0 0,1 0 0 0 0,-1 0 0 0 0,0-1 0 0 0,1 1 0 0 0,-1 0 0 0 0,0 0 0 0 0,1 0 0 0 0,-1 0 0 0 0,1 0 0 0 0,-1 0 0 0 0,0 0 0 0 0,1 0 0 0 0,-1 0 0 0 0,0 0 0 0 0,1 0 0 0 0,-1 0 0 0 0,0 0 0 0 0,1 0 0 0 0,-1 1 0 0 0,1-1 0 0 0,-1 0 0 0 0,0 0 0 0 0,1 0 0 0 0,-1 0 0 0 0,0 1 0 0 0,0-1 0 0 0,1 0 0 0 0,-1 0 0 0 0,0 1 0 0 0,1-1 0 0 0,-1 0 0 0 0,0 1 0 0 0,0-1 0 0 0,1 1 0 0 0,-1-1 0 0 0,1 0 0 0 0,-1 1 0 0 0,1-1 0 0 0,-1 1 0 0 0,1-1 0 0 0,-1 1 0 0 0,1-1 0 0 0,-1 1 0 0 0,1-1 0 0 0,-1 1 0 0 0,1-1 0 0 0,-1 1 0 0 0,0-1 0 0 0,1 1 0 0 0,-1 0 0 0 0,0-1 0 0 0,1 1 0 0 0,-1 0 0 0 0,0-1 0 0 0,0 1 0 0 0,0 0 0 0 0,0-1 0 0 0,1 1 0 0 0,-1 0 0 0 0,0 1 0 0 0,-1 0 0 0 0,3 13 0 0 0,0-1 0 0 0,-2 1 0 0 0,0 0 0 0 0,-1 0 0 0 0,0-1 0 0 0,-6 25 0 0 0,1 3 0 0 0,5-37 0 0 0,2 28 0 0 0,0-31-145 0 0,-1-1 0 0 0,0 0 1 0 0,0 0-1 0 0,1 1 0 0 0,-1-1 0 0 0,0 0 1 0 0,1 0-1 0 0,-1 0 0 0 0,1 1 0 0 0,0-1 0 0 0,-1 0 1 0 0,1 0-1 0 0,0 0 0 0 0,0 0 0 0 0,1 1 1 0 0,-1-1-191 0 0,0 0 0 0 0,-1-1 0 0 0,1 1 0 0 0,0-1 0 0 0,0 1 0 0 0,0-1 0 0 0,0 1 0 0 0,0-1 0 0 0,0 0 0 0 0,1 1 0 0 0,-1-1 0 0 0,0 0 0 0 0,0 0 0 0 0,0 0 0 0 0,0 1 0 0 0,0-1 0 0 0,0-1 0 0 0,0 1 0 0 0,0 0 0 0 0,1 0 0 0 0,-1 0 0 0 0,0 0 0 0 0,0-1 0 0 0,0 1 0 0 0,0-1 0 0 0,1 0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6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 6159 0 0,'0'0'472'0'0,"0"1"-16"0"0,-2 3 165 0 0,1-1-1 0 0,-1 1 1 0 0,1-1-1 0 0,-1 1 1 0 0,0-1-1 0 0,-1 0 0 0 0,1 1 1 0 0,0-1-1 0 0,-1 0 1 0 0,0-1-1 0 0,0 1 1 0 0,0 0-1 0 0,0-1 0 0 0,-4 3 1 0 0,4-3-314 0 0,0 1 0 0 0,1-1 0 0 0,-1 1 0 0 0,1 0 0 0 0,-1-1 0 0 0,1 1 0 0 0,0 0 0 0 0,0 0 0 0 0,-2 7 0 0 0,1-5 44 0 0,1-1 0 0 0,-1 1 0 0 0,0-1 0 0 0,-6 7 0 0 0,5-6-102 0 0,0-1-1 0 0,1 1 0 0 0,0 0 1 0 0,0 1-1 0 0,-5 10 0 0 0,-6 10 335 0 0,6-12-415 0 0,8-13-192 0 0,-1 1-1 0 0,1-1 0 0 0,-1 1 0 0 0,0-1 0 0 0,0 0 0 0 0,0 1 0 0 0,1-1 0 0 0,-1 0 0 0 0,-1 1 0 0 0,1-1 0 0 0,0 0 0 0 0,-2 2 0 0 0,2 2-669 0 0,6 4-344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6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5439 0 0,'0'0'416'0'0,"2"1"-61"0"0,2 1 278 0 0,0 1 0 0 0,-1-1 1 0 0,1 1-1 0 0,-1 0 0 0 0,0 0 0 0 0,0 0 0 0 0,0 1 0 0 0,0-1 0 0 0,0 1 1 0 0,-1 0-1 0 0,1 0 0 0 0,-1-1 0 0 0,0 1 0 0 0,0 1 0 0 0,-1-1 1 0 0,1 0-1 0 0,-1 0 0 0 0,0 1 0 0 0,0-1 0 0 0,-1 0 0 0 0,1 1 1 0 0,-1-1-1 0 0,0 8 0 0 0,-2 5 272 0 0,0-1 0 0 0,-1 1 0 0 0,-1 0 0 0 0,0-1 1 0 0,-2 0-1 0 0,-10 24 0 0 0,-4 1 273 0 0,-32 45 1 0 0,-1-7 1105 0 0,52-78-1924 0 0,10-10-336 0 0,4-3-24 0 0,-2 0 0 0 0,0-1 0 0 0,16-24 0 0 0,-20 27 0 0 0,16-17 0 0 0,-16 20 0 0 0,0-1 0 0 0,11-16 0 0 0,-1-1-15 0 0,1 1-1 0 0,22-24 1 0 0,15-19-36 0 0,-50 61 26 0 0,0 1 1 0 0,0-1-1 0 0,0 1 1 0 0,1 0-1 0 0,7-5 1 0 0,-11 8 24 0 0,0 0 1 0 0,1 1-1 0 0,-1-1 1 0 0,1 1-1 0 0,0-1 1 0 0,0 1-1 0 0,-1 0 0 0 0,1 0 1 0 0,0 0-1 0 0,0 0 1 0 0,0 1-1 0 0,0-1 1 0 0,0 1-1 0 0,5 0 1 0 0,-6 1 12 0 0,-1 0 0 0 0,1 0 1 0 0,-1 0-1 0 0,0 0 0 0 0,0 1 0 0 0,1-1 1 0 0,-1 0-1 0 0,0 1 0 0 0,0-1 1 0 0,0 1-1 0 0,-1-1 0 0 0,1 1 0 0 0,0 0 1 0 0,0 1-1 0 0,-1-2-6 0 0,4 7-2 0 0,-2 1-1 0 0,1-1 0 0 0,-1 1 0 0 0,-1 0 1 0 0,2 17-1 0 0,-4 44 1 0 0,1-60-5 0 0,-3 15 0 0 0,2 11 0 0 0,1-23 0 0 0,0-9 0 0 0,0 0 0 0 0,0-1 0 0 0,1 1 0 0 0,-1 0 0 0 0,1 0 0 0 0,0 0 0 0 0,2 7 0 0 0,5 7 0 0 0,-8-17-99 0 0,0 0 0 0 0,1-1 1 0 0,-1 1-1 0 0,1 0 0 0 0,-1-1 0 0 0,1 1 0 0 0,-1 0 0 0 0,1-1 1 0 0,-1 1-1 0 0,1-1 0 0 0,0 1 0 0 0,-1-1 0 0 0,1 1 0 0 0,0-1 1 0 0,-1 1-1 0 0,1-1 0 0 0,0 0 0 0 0,-1 1 0 0 0,1-1 0 0 0,0 0 1 0 0,0 1-1 0 0,1-1 0 0 0,19 0-5456 0 0,-11 0 2102 0 0</inkml:trace>
  <inkml:trace contextRef="#ctx0" brushRef="#br0" timeOffset="1">823 78 2039 0 0,'1'12'1222'0'0,"0"-1"-1"0"0,-1 1 1 0 0,0-1-1 0 0,-1 1 0 0 0,-4 22 1 0 0,-18 57 5833 0 0,19-77-6321 0 0,-3 8 699 0 0,0 2 848 0 0,-7 36-1 0 0,15-45-2504 0 0,-1-15-104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7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5383 0 0,'0'5'3256'0'0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1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2359 0 0,'5'16'132'0'0,"4"31"-1"0"0,-5-21 420 0 0,12 108 2467 0 0,-7-42-1658 0 0,10 144 281 0 0,-9-79-380 0 0,-5-3-550 0 0,-3-44 274 0 0,1-86-1480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7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29 151 6911 0 0,'-1'2'87'0'0,"0"1"-1"0"0,1-1 0 0 0,-1 1 1 0 0,0-1-1 0 0,1 1 0 0 0,-1 0 0 0 0,1-1 1 0 0,0 5-1 0 0,-3 15 1491 0 0,-3 1 2729 0 0,1 0 0 0 0,-4 41 0 0 0,8-56-3531 0 0,4 38 4074 0 0,-2-45-4669 0 0,0 0 0 0 0,0 1 0 0 0,0-1 1 0 0,1 0-1 0 0,-1 0 0 0 0,0 0 0 0 0,0 0 0 0 0,1 0 0 0 0,-1-1 0 0 0,0 1 0 0 0,3 1 0 0 0,-1-2-119 0 0,0 1 0 0 0,1 0 0 0 0,-1-1 0 0 0,0 0 0 0 0,1 0 0 0 0,-1 0-1 0 0,0 0 1 0 0,0 0 0 0 0,1-1 0 0 0,-1 1 0 0 0,0-1 0 0 0,0 0 0 0 0,1 0-1 0 0,-1 0 1 0 0,0-1 0 0 0,0 1 0 0 0,4-3 0 0 0,6-4 215 0 0,-1 0 0 0 0,17-16 1 0 0,-27 23-275 0 0,27-26 1 0 0,-2-1 0 0 0,-1-1 1 0 0,-1-1-1 0 0,38-60 0 0 0,-49 69-16 0 0,45-64 10 0 0,-59 84 15 0 0,1 0-1 0 0,0 0 1 0 0,-1 0-1 0 0,1 0 1 0 0,0 0 0 0 0,0 0-1 0 0,0 0 1 0 0,0 0 0 0 0,0 1-1 0 0,0-1 1 0 0,0 0-1 0 0,0 1 1 0 0,0-1 0 0 0,0 1-1 0 0,0-1 1 0 0,0 1-1 0 0,0-1 1 0 0,1 1 0 0 0,-1 0-1 0 0,0-1 1 0 0,0 1-1 0 0,0 0 1 0 0,2 0 0 0 0,-2 1 11 0 0,-1 0 0 0 0,1 0 1 0 0,-1 0-1 0 0,1 0 0 0 0,-1 0 0 0 0,0 0 1 0 0,0 1-1 0 0,1-1 0 0 0,-1 0 1 0 0,0 0-1 0 0,0 0 0 0 0,0 2 0 0 0,0-2 3 0 0,0 23 41 0 0,-1 0 0 0 0,-5 34 1 0 0,0 0-5 0 0,4-37-63 0 0,-1 53 0 0 0,3-65 0 0 0,1-1 0 0 0,0 0 0 0 0,0 0 0 0 0,1 0 0 0 0,0 0 0 0 0,5 13 0 0 0,-6-19-178 0 0,0 0 0 0 0,0 0-1 0 0,0 0 1 0 0,0 0 0 0 0,1 0 0 0 0,-1 0 0 0 0,1 0-1 0 0,0 0 1 0 0,-1-1 0 0 0,1 1 0 0 0,0-1 0 0 0,3 3 0 0 0,-3-3-299 0 0,1 0 1 0 0,-1 0 0 0 0,0 0 0 0 0,1 0 0 0 0,-1-1 0 0 0,1 1 0 0 0,-1 0 0 0 0,0-1 0 0 0,1 0 0 0 0,0 0 0 0 0,-1 0 0 0 0,1 0 0 0 0,-1 0 0 0 0,1 0 0 0 0,-1-1 0 0 0,1 1 0 0 0,-1-1 0 0 0,4-1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8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14 5959 0 0,'0'0'458'0'0,"0"2"-301"0"0,3 14-162 0 0,-2-10 463 0 0,0-1 0 0 0,0 1 0 0 0,0-1 0 0 0,-1 1 0 0 0,0-1 0 0 0,0 1 0 0 0,-2 7 0 0 0,-3 13 1919 0 0,-1 0 0 0 0,-1 0 0 0 0,-2-1 0 0 0,-15 34 0 0 0,11-34-406 0 0,-2 0 1 0 0,-32 43-1 0 0,32-47-966 0 0,-6 7 1325 0 0,21-30-2285 0 0,1 0 0 0 0,-1 0 0 0 0,1 0 0 0 0,0 0 0 0 0,0 0 0 0 0,-1 0 0 0 0,2 0 0 0 0,-1 0 0 0 0,0 1 0 0 0,0-1 0 0 0,0 0 0 0 0,1 1 0 0 0,-1-1 0 0 0,1 1 0 0 0,2-2 0 0 0,6-8 22 0 0,6-9-80 0 0,19-23-160 0 0,-17 22-46 0 0,0-2 0 0 0,25-42-1 0 0,16-20-440 0 0,-51 76 526 0 0,0 0 0 0 0,0 0-1 0 0,2 1 1 0 0,-1 0-1 0 0,1 0 1 0 0,15-9 0 0 0,-4 4 61 0 0,-9 5 53 0 0,20-10 0 0 0,-29 17 41 0 0,-1 0 1 0 0,1 0-1 0 0,-1 0 1 0 0,1 0-1 0 0,-1 0 1 0 0,1 1-1 0 0,0-1 1 0 0,-1 1-1 0 0,1 0 1 0 0,0 0-1 0 0,-1 0 1 0 0,1 0-1 0 0,0 0 1 0 0,4 1-1 0 0,-5 0 17 0 0,-1 0 0 0 0,1 0 0 0 0,-1 0 0 0 0,1 0 0 0 0,-1 0 0 0 0,1 0 0 0 0,-1 0-1 0 0,0 1 1 0 0,0-1 0 0 0,1 0 0 0 0,-1 1 0 0 0,0-1 0 0 0,0 1 0 0 0,0-1 0 0 0,0 1 0 0 0,-1-1 0 0 0,1 1 0 0 0,0 0 0 0 0,-1 0 0 0 0,1-1 0 0 0,-1 1 0 0 0,0 0-1 0 0,1 0 1 0 0,-1-1 0 0 0,0 5 0 0 0,0 4 201 0 0,0 1-1 0 0,-1-1 1 0 0,-2 14-1 0 0,2-18-106 0 0,-9 44 94 0 0,-2-2 1 0 0,-20 52-1 0 0,9-31-129 0 0,22-67-97 0 0,0 0 0 0 0,1 0 0 0 0,-1 0 0 0 0,1 0 0 0 0,0 0 0 0 0,0 0 0 0 0,-1 0 0 0 0,1 0 0 0 0,1 0 0 0 0,-1 0 0 0 0,0 1 0 0 0,1 2 0 0 0,-1-5 0 0 0,0 1 0 0 0,0-1 0 0 0,0 0 0 0 0,0 1 0 0 0,0-1 0 0 0,0 0 0 0 0,0 1 0 0 0,1-1 0 0 0,-1 0 0 0 0,0 1 0 0 0,0-1 0 0 0,0 0 0 0 0,0 1 0 0 0,0-1 0 0 0,1 0 0 0 0,-1 0 0 0 0,0 1 0 0 0,0-1 0 0 0,1 0 0 0 0,-1 0 0 0 0,0 1 0 0 0,0-1 0 0 0,1 0 0 0 0,-1 0 0 0 0,0 0 0 0 0,0 0 0 0 0,1 1 0 0 0,-1-1 0 0 0,0 0 0 0 0,1 0 0 0 0,-1 0 0 0 0,0 0 0 0 0,1 0 0 0 0,-1 0 0 0 0,0 0 0 0 0,1 0 0 0 0,-1 0 0 0 0,0 0 0 0 0,1 0 0 0 0,-1 0 0 0 0,0 0 0 0 0,1 0 0 0 0,-1 0 0 0 0,0 0 0 0 0,1 0 0 0 0,-1 0 0 0 0,0-1 0 0 0,0 1 0 0 0,1 0 0 0 0,-1 0 0 0 0,0 0 0 0 0,1-1 0 0 0,4-1 0 0 0,0-1 0 0 0,-1 0 0 0 0,1-1 0 0 0,-1 1 0 0 0,1-1 0 0 0,-1 0 0 0 0,0 0 0 0 0,6-9 0 0 0,1 1 0 0 0,29-34 0 0 0,49-75 0 0 0,-44 69 0 0 0,-19 16 0 0 0,-23 33 0 0 0,0 0 0 0 0,0 0 0 0 0,0 0 0 0 0,1 0 0 0 0,-1 0 0 0 0,1 1 0 0 0,7-5 0 0 0,-8 6 0 0 0,14-4 0 0 0,-17 5 0 0 0,1 0 0 0 0,-1 0 0 0 0,1 0 0 0 0,-1 0 0 0 0,1 1 0 0 0,-1-1 0 0 0,1 0 0 0 0,-1 0 0 0 0,0 1 0 0 0,1-1 0 0 0,-1 0 0 0 0,1 0 0 0 0,-1 1 0 0 0,0-1 0 0 0,1 0 0 0 0,-1 1 0 0 0,0-1 0 0 0,1 1 0 0 0,-1-1 0 0 0,0 0 0 0 0,0 1 0 0 0,1-1 0 0 0,-1 1 0 0 0,0-1 0 0 0,0 1 0 0 0,0-1 0 0 0,0 1 0 0 0,0-1 0 0 0,0 0 0 0 0,0 1 0 0 0,1-1 0 0 0,-1 1 0 0 0,0-1 0 0 0,-1 1 0 0 0,1-1 0 0 0,0 1 0 0 0,0 0 0 0 0,0 1 0 0 0,0 0 0 0 0,1-1 0 0 0,-1 1 0 0 0,1 0 0 0 0,-1-1 0 0 0,1 1 0 0 0,-1 0 0 0 0,2 1 0 0 0,-1-1 0 0 0,0 0 0 0 0,0 0 0 0 0,-1-1 0 0 0,1 1 0 0 0,0 0 0 0 0,-1 0 0 0 0,0 0 0 0 0,1 3 0 0 0,1 18 0 0 0,-1-18 0 0 0,-1 0 0 0 0,0 0 0 0 0,1 0 0 0 0,-3 10 0 0 0,2-11 0 0 0,0-1 0 0 0,0 1 0 0 0,0 0 0 0 0,0-1 0 0 0,0 1 0 0 0,1 0 0 0 0,1 5 0 0 0,2 14 0 0 0,-3-16 0 0 0,0-1 0 0 0,1 1 0 0 0,-1-1 0 0 0,1 0 0 0 0,1 1 0 0 0,-1-1 0 0 0,1 0 0 0 0,0 0 0 0 0,0-1 0 0 0,1 1 0 0 0,0-1 0 0 0,0 1 0 0 0,0-1 0 0 0,7 6 0 0 0,-8-9 0 0 0,-1-1 0 0 0,1 1 0 0 0,-1-1 0 0 0,1 0 0 0 0,0 0 0 0 0,4 1 0 0 0,6 2 0 0 0,-9-2-25 0 0,1 0-1 0 0,-1-1 1 0 0,1 0 0 0 0,-1 0-1 0 0,1 0 1 0 0,0 0 0 0 0,-1-1-1 0 0,1 0 1 0 0,0 0-1 0 0,8-1 1 0 0,4-2-267 0 0,28-7-1 0 0,-12 1-32 0 0,-2 2-342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9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24 5039 0 0,'-47'-22'388'0'0,"46"22"-384"0"0,1 0-1 0 0,-1-1 1 0 0,1 1-1 0 0,-1 0 0 0 0,0 0 1 0 0,1 0-1 0 0,-1 0 1 0 0,1 0-1 0 0,-1 0 0 0 0,1 0 1 0 0,-1 0-1 0 0,0 0 1 0 0,1 0-1 0 0,-1 0 0 0 0,1 0 1 0 0,-1 1-1 0 0,1-1 1 0 0,-1 0-1 0 0,0 0 0 0 0,1 1 1 0 0,-1-1-1 0 0,1 0 1 0 0,-1 1-1 0 0,1-1 0 0 0,0 0 1 0 0,-1 1-1 0 0,1-1 1 0 0,-1 1-1 0 0,1-1 0 0 0,0 1 1 0 0,-1-1-1 0 0,1 1 1 0 0,0-1-1 0 0,-1 1 0 0 0,1-1 1 0 0,0 1-1 0 0,0-1 1 0 0,0 1-1 0 0,-1-1 0 0 0,1 1 1 0 0,0-1-1 0 0,0 1 1 0 0,0 0-1 0 0,-1 3-5 0 0,-7 15 1310 0 0,2 0-1 0 0,0 1 0 0 0,1-1 0 0 0,0 2 1 0 0,2-1-1 0 0,1 0 0 0 0,0 0 0 0 0,2 1 1 0 0,0-1-1 0 0,6 39 0 0 0,-6-54-1001 0 0,2 1 0 0 0,-1-1 0 0 0,0 0 0 0 0,1 1 0 0 0,0-1 0 0 0,0 0-1 0 0,0 0 1 0 0,1 0 0 0 0,0-1 0 0 0,6 9 0 0 0,-7-10-192 0 0,1-1 0 0 0,0 1-1 0 0,0-1 1 0 0,0 1 0 0 0,0-1 0 0 0,0 0-1 0 0,0 0 1 0 0,1 0 0 0 0,-1-1 0 0 0,1 1-1 0 0,-1-1 1 0 0,1 0 0 0 0,-1 0 0 0 0,1 0-1 0 0,0 0 1 0 0,4 0 0 0 0,-1-1-57 0 0,0 0 0 0 0,0 0 0 0 0,0-1 0 0 0,0 0 0 0 0,0 0 0 0 0,0-1 1 0 0,0 0-1 0 0,0 0 0 0 0,-1 0 0 0 0,1-1 0 0 0,9-5 0 0 0,5-5-498 0 0,-1 0 1 0 0,19-17-1 0 0,-18 13-756 0 0,4-2-4592 0 0,0-1-1803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9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3767 0 0,'-7'9'103'0'0,"0"1"-1"0"0,0 0 1 0 0,-5 14-1 0 0,5-11 1217 0 0,-16 23-1 0 0,-3-6 1235 0 0,19-22-1761 0 0,0-1 0 0 0,0 2 0 0 0,1-1 0 0 0,0 1 0 0 0,-7 13 0 0 0,-1 8 1375 0 0,2 1 0 0 0,-9 33 0 0 0,18-52-1521 0 0,1 0-1 0 0,0 0 1 0 0,1 0-1 0 0,0 0 1 0 0,1 0-1 0 0,0 0 1 0 0,1 1-1 0 0,4 22 1 0 0,-5-33-575 0 0,0 0 1 0 0,1 0 0 0 0,-1 0 0 0 0,1 0-1 0 0,0 0 1 0 0,-1 0 0 0 0,1-1-1 0 0,0 1 1 0 0,0 0 0 0 0,0 0 0 0 0,0-1-1 0 0,1 1 1 0 0,-1-1 0 0 0,0 1-1 0 0,1-1 1 0 0,-1 1 0 0 0,1-1-1 0 0,-1 0 1 0 0,1 0 0 0 0,0 0 0 0 0,-1 0-1 0 0,1 0 1 0 0,0 0 0 0 0,0 0-1 0 0,0-1 1 0 0,0 1 0 0 0,0 0 0 0 0,0-1-1 0 0,0 0 1 0 0,0 1 0 0 0,0-1-1 0 0,0 0 1 0 0,4 0 0 0 0,-1-1 20 0 0,1 0 1 0 0,0-1 0 0 0,0 1-1 0 0,-1-1 1 0 0,1 0 0 0 0,-1 0-1 0 0,1-1 1 0 0,-1 1 0 0 0,0-1-1 0 0,7-6 1 0 0,1-1 77 0 0,-1 0 0 0 0,-1-1 0 0 0,19-23 0 0 0,25-41 340 0 0,-51 68-460 0 0,-1 3-10 0 0,0-1 1 0 0,0 0-1 0 0,0 0 1 0 0,-1 0-1 0 0,0-1 0 0 0,0 1 1 0 0,0 0-1 0 0,-1-1 0 0 0,0 1 1 0 0,0-1-1 0 0,0-9 1 0 0,-1 6-27 0 0,0 1 0 0 0,-2-1 0 0 0,1 0 0 0 0,-1 0 0 0 0,0 1 0 0 0,-5-14 0 0 0,5 16-278 0 0,0 1 1 0 0,0-1-1 0 0,1 1 1 0 0,0-1-1 0 0,0 0 0 0 0,1 0 1 0 0,0 1-1 0 0,0-9 1 0 0,1 9-1177 0 0,-1 1 0 0 0,1 0 0 0 0,0 0 0 0 0,1-1 0 0 0,-1 1 0 0 0,4-8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0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0 533 4319 0 0,'1'-5'205'0'0,"0"5"-2"0"0,3 11 477 0 0,-3-7 97 0 0,1 0-1 0 0,0 0 0 0 0,0 0 0 0 0,4 6 1 0 0,81 78 8520 0 0,-82-84-8964 0 0,1 1 224 0 0,0 0 0 0 0,1 0 0 0 0,0-1 0 0 0,9 5 0 0 0,15 10 1737 0 0,-24-14-1737 0 0,0 1 1 0 0,-1 0-1 0 0,0 1 1 0 0,9 13 0 0 0,-4-6 491 0 0,-9-11-891 0 0,-1-1-1 0 0,1 1 1 0 0,-1-1-1 0 0,0 1 1 0 0,0 0-1 0 0,0 0 1 0 0,0-1-1 0 0,0 1 1 0 0,-1 0-1 0 0,1 0 1 0 0,-1 0-1 0 0,0 0 1 0 0,0 0-1 0 0,0 0 1 0 0,0 0-1 0 0,0 0 1 0 0,-1 0-1 0 0,1-1 1 0 0,-1 1-1 0 0,0 0 1 0 0,0 0-1 0 0,0 0 1 0 0,0-1-1 0 0,0 1 1 0 0,-4 4-1 0 0,2-2-93 0 0,0 0 0 0 0,0 0 0 0 0,-1 0 0 0 0,0-1 0 0 0,0 0 1 0 0,0 1-1 0 0,0-1 0 0 0,-1-1 0 0 0,1 1 0 0 0,-1-1 0 0 0,0 0 0 0 0,-6 3 0 0 0,0-1-63 0 0,-1-1 0 0 0,1 0 0 0 0,-1 0-1 0 0,0-2 1 0 0,-17 3 0 0 0,25-5-1 0 0,1 1 0 0 0,-1-1 0 0 0,0 0 0 0 0,1 0 0 0 0,-1-1 0 0 0,0 1 0 0 0,1-1 0 0 0,-1 0 0 0 0,1 0 0 0 0,-1 0 0 0 0,1 0-1 0 0,-1-1 1 0 0,1 1 0 0 0,0-1 0 0 0,0 0 0 0 0,-1 0 0 0 0,1 0 0 0 0,1 0 0 0 0,-1-1 0 0 0,0 1 0 0 0,0-1 0 0 0,-2-4 0 0 0,3 5-280 0 0,1-1 1 0 0,-1 0-1 0 0,1-1 1 0 0,0 1-1 0 0,0 0 1 0 0,0 0-1 0 0,1 0 0 0 0,-1-1 1 0 0,1 1-1 0 0,0 0 1 0 0,0-1-1 0 0,0 1 1 0 0,0 0-1 0 0,1-6 0 0 0,1-4-2506 0 0,1-1-1 0 0,5-14 1 0 0,2-2-5949 0 0</inkml:trace>
  <inkml:trace contextRef="#ctx0" brushRef="#br0" timeOffset="1">617 1 4199 0 0,'7'23'1629'0'0,"0"18"6089"0"0,3 34 1444 0 0,-13 3-5150 0 0,0-22-2446 0 0,1 23-316 0 0,0 116 404 0 0,16-2-669 0 0,-13-186-1136 0 0,1 0-1 0 0,0 0 1 0 0,6 14 0 0 0,-1-3-704 0 0,4 9-3759 0 0,-6-16 85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0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1 460 6391 0 0,'0'-4'41'0'0,"0"-1"0"0"0,0 1 0 0 0,1 0 0 0 0,0-1 0 0 0,0 1 0 0 0,0 0 0 0 0,2-5 0 0 0,-2 7 132 0 0,1 0-1 0 0,-1 0 1 0 0,0 0 0 0 0,1 1-1 0 0,-1-1 1 0 0,1 0 0 0 0,-1 1 0 0 0,4-3-1 0 0,12-6 3921 0 0,-7 5-2723 0 0,-1-1 1 0 0,0 0-1 0 0,0-1 0 0 0,7-7 1 0 0,-9 8-809 0 0,-1 1 1 0 0,1-1-1 0 0,0 1 1 0 0,1 0-1 0 0,-1 1 1 0 0,1 0-1 0 0,13-5 1 0 0,23-6 1306 0 0,-17 6-1086 0 0,53-11-1 0 0,-29 13-432 0 0,-10 1-2228 0 0,-14 2-3969 0 0,3-2-2643 0 0</inkml:trace>
  <inkml:trace contextRef="#ctx0" brushRef="#br0" timeOffset="1">1021 1 4863 0 0,'4'8'520'0'0,"-4"0"-520"0"0,3-1 520 0 0,-3 3 88 0 0,0-2 24 0 0,3 0 528 0 0,-3-24-936 0 0</inkml:trace>
  <inkml:trace contextRef="#ctx0" brushRef="#br0" timeOffset="2">1094 524 4319 0 0,'0'-23'384'0'0,"-4"9"-312"0"0,3 25-72 0 0,-4 12 1880 0 0,-4 2 360 0 0,5 1 64 0 0,-1-3 24 0 0,0 0-512 0 0,-2-3-104 0 0,2-4-16 0 0,-1 2-8 0 0,1 0-976 0 0,1-10 288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1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0 259 6271 0 0,'4'-1'72'0'0,"-1"-1"-1"0"0,1-1 1 0 0,-1 1-1 0 0,0 0 0 0 0,0-1 1 0 0,0 0-1 0 0,0 1 0 0 0,-1-1 1 0 0,1 0-1 0 0,-1 0 1 0 0,0-1-1 0 0,3-4 0 0 0,0-2 103 0 0,0-1 0 0 0,5-20 0 0 0,-8 23 59 0 0,0 1 1 0 0,1-1 0 0 0,-1 1 0 0 0,2-1 0 0 0,-1 1 0 0 0,1 0 0 0 0,8-11-1 0 0,0 6 584 0 0,-1 1-1 0 0,1 0 1 0 0,1 1-1 0 0,0 0 1 0 0,0 1-1 0 0,1 1 1 0 0,20-10-1 0 0,-30 17-702 0 0,-1-1 0 0 0,1 1 0 0 0,0 0 0 0 0,-1 0 0 0 0,1 0 0 0 0,0 0 0 0 0,0 1 0 0 0,0-1 0 0 0,0 1 0 0 0,0 0 0 0 0,-1 1 0 0 0,1-1 0 0 0,0 1 0 0 0,0-1 0 0 0,0 1 0 0 0,0 0 0 0 0,-1 0 0 0 0,1 1 0 0 0,-1-1 0 0 0,1 1 0 0 0,-1 0 0 0 0,6 4 0 0 0,0-2 147 0 0,-1 0 0 0 0,1 0 0 0 0,0-1 0 0 0,0 0 0 0 0,0-1 0 0 0,14 3 1 0 0,57 0 1428 0 0,-63-4-1338 0 0,4 1-59 0 0,-1 2-1 0 0,1 0 0 0 0,-1 1 1 0 0,0 2-1 0 0,20 8 1 0 0,-34-13-257 0 0,-3-1-17 0 0,-1 1 0 0 0,1-1 1 0 0,-1 1-1 0 0,1-1 0 0 0,-1 1 1 0 0,0 0-1 0 0,0 0 0 0 0,0 0 0 0 0,0 0 1 0 0,0 0-1 0 0,0 0 0 0 0,-1 1 1 0 0,1-1-1 0 0,-1 0 0 0 0,2 5 1 0 0,2 3 97 0 0,-1 0 1 0 0,3 17 0 0 0,-4-17 6 0 0,-1 0-28 0 0,0 0-1 0 0,-1 1 0 0 0,0-1 0 0 0,-1 0 0 0 0,-1 17 0 0 0,0-5 13 0 0,-28 312 1889 0 0,4-214-1361 0 0,-11 60 279 0 0,27-142-671 0 0,-2-1-1 0 0,-28 61 1 0 0,34-88-132 0 0,-2 0 1 0 0,1-1-1 0 0,-1 0 1 0 0,0 0 0 0 0,-15 13-1 0 0,20-20-101 0 0,0 0 15 0 0,0-1 0 0 0,1 0 0 0 0,-1 1 0 0 0,0-1 0 0 0,0 0 0 0 0,0 0 0 0 0,0 0 0 0 0,0 0 0 0 0,0 0 0 0 0,-1 0 0 0 0,1 0 0 0 0,0-1 0 0 0,0 1-1 0 0,-1-1 1 0 0,1 0 0 0 0,-4 0 0 0 0,2 0 69 0 0,-1 0 0 0 0,0-1 0 0 0,1 0 0 0 0,-1 0 0 0 0,1 0 0 0 0,-1-1 0 0 0,-7-3 0 0 0,3 0-110 0 0,1 1 0 0 0,-1-2 1 0 0,1 1-1 0 0,0-1 0 0 0,1-1 0 0 0,0 1 0 0 0,-9-11 0 0 0,1 0-26 0 0,2-1-1 0 0,0 0 1 0 0,1-1 0 0 0,1 0 0 0 0,-13-33 0 0 0,6-4 41 0 0,-6-18 0 0 0,20 63 0 0 0,-1 0 0 0 0,0 0 0 0 0,-1 0 0 0 0,-6-9 0 0 0,-9-4 0 0 0,17 20 0 0 0,0 0 0 0 0,1 0 0 0 0,0-1 0 0 0,-4-5 0 0 0,1-2-17 0 0,0-1-1 0 0,1 1 1 0 0,1-1 0 0 0,0-1-1 0 0,0 1 1 0 0,2 0 0 0 0,-2-16-1 0 0,2 5-20 0 0,1 0-1 0 0,1 0 0 0 0,4-29 1 0 0,-4 46 21 0 0,2 1 1 0 0,-1 0 0 0 0,0 0 0 0 0,1 0 0 0 0,0 1-1 0 0,1-1 1 0 0,-1 0 0 0 0,1 1 0 0 0,6-10-1 0 0,-8 13 12 0 0,1 1-1 0 0,-1-1 1 0 0,1 0 0 0 0,-1 1-1 0 0,1-1 1 0 0,0 1-1 0 0,0-1 1 0 0,-1 1-1 0 0,1 0 1 0 0,0 0-1 0 0,0 0 1 0 0,0 0-1 0 0,1 0 1 0 0,-1 0-1 0 0,0 1 1 0 0,0-1-1 0 0,0 1 1 0 0,1-1-1 0 0,-1 1 1 0 0,0 0-1 0 0,0 0 1 0 0,1 0-1 0 0,-1 0 1 0 0,0 0-1 0 0,0 0 1 0 0,1 1-1 0 0,-1-1 1 0 0,0 1-1 0 0,3 1 1 0 0,2 0 63 0 0,-1 1-1 0 0,1 0 1 0 0,-1 0 0 0 0,0 1 0 0 0,0 0-1 0 0,0 0 1 0 0,0 0 0 0 0,-1 1-1 0 0,0-1 1 0 0,0 2 0 0 0,0-1 0 0 0,0 0-1 0 0,-1 1 1 0 0,0 0 0 0 0,0 0-1 0 0,0 0 1 0 0,-1 0 0 0 0,0 1 0 0 0,0-1-1 0 0,3 14 1 0 0,-5-16-37 0 0,-1 0-1 0 0,1 1 1 0 0,-1-1-1 0 0,0 1 1 0 0,0-1-1 0 0,-1 0 1 0 0,1 1 0 0 0,-1-1-1 0 0,0 0 1 0 0,0 1-1 0 0,0-1 1 0 0,-1 0-1 0 0,-2 6 1 0 0,-1-1 22 0 0,-1 1 0 0 0,1-1 1 0 0,-2 0-1 0 0,-8 10 0 0 0,14-18-44 0 0,1-1 1 0 0,0 1-1 0 0,-1-1 0 0 0,1 1 1 0 0,-1-1-1 0 0,1 1 0 0 0,-1-1 1 0 0,1 1-1 0 0,-1-1 1 0 0,1 1-1 0 0,-1-1 0 0 0,1 0 1 0 0,-1 1-1 0 0,1-1 0 0 0,-1 0 1 0 0,0 0-1 0 0,1 1 0 0 0,-1-1 1 0 0,1 0-1 0 0,-1 0 0 0 0,0 0 1 0 0,1 0-1 0 0,-1 0 0 0 0,0 0 1 0 0,1 0-1 0 0,-1 0 0 0 0,0 0 1 0 0,1 0-1 0 0,-1 0 1 0 0,0 0-1 0 0,1 0 0 0 0,-1 0 1 0 0,0-1-1 0 0,1 1 0 0 0,-1 0 1 0 0,1-1-1 0 0,-1 1 0 0 0,-1-1 1 0 0,0-2-14 0 0,-1 0 1 0 0,1 0 0 0 0,-1 0-1 0 0,1 0 1 0 0,-4-7-1 0 0,-4-7-69 0 0,9 16-136 0 0,-10-17 75 0 0,9 12-2492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1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3247 0 0,'23'53'10500'0'0,"-18"-39"-7887"0"0,11 30 2257 0 0,-13-37-4480 0 0,-1 1 0 0 0,0 0-1 0 0,-1 0 1 0 0,0 0 0 0 0,0 0-1 0 0,0 11 1 0 0,0 31-1278 0 0,10-80-11718 0 0,-9 20 10971 0 0,0 0 1 0 0,1-14 0 0 0,-2-59 560 0 0,-2 41 1988 0 0,1 37-215 0 0,0-1 0 0 0,0 1 0 0 0,1-1 0 0 0,-1 1 0 0 0,3-8 0 0 0,-2 11-434 0 0,0 0 0 0 0,-1 1 0 0 0,1-1-1 0 0,0 0 1 0 0,0 1 0 0 0,0-1 0 0 0,0 1 0 0 0,1-1 0 0 0,-1 1 0 0 0,0 0 0 0 0,1-1 0 0 0,-1 1 0 0 0,0 0 0 0 0,1 0 0 0 0,0 0 0 0 0,-1 0 0 0 0,1 0 0 0 0,-1 1 0 0 0,1-1 0 0 0,2 0 0 0 0,6-3 457 0 0,5-1 610 0 0,23-5 1 0 0,-34 10-1026 0 0,1-1-1 0 0,-1 1 1 0 0,1-1 0 0 0,0 1 0 0 0,-1 1 0 0 0,1-1 0 0 0,-1 1 0 0 0,1-1 0 0 0,7 4 0 0 0,17 3 1960 0 0,-21-5-1544 0 0,-1 0 0 0 0,0 0 0 0 0,0 0 1 0 0,0 1-1 0 0,10 5 0 0 0,-16-7-554 0 0,1 0 0 0 0,0 0 1 0 0,-1 0-1 0 0,1 1 0 0 0,-1-1 0 0 0,0 1 1 0 0,1-1-1 0 0,-1 1 0 0 0,0 0 1 0 0,0-1-1 0 0,0 1 0 0 0,0 0 0 0 0,0 0 1 0 0,0 0-1 0 0,0 0 0 0 0,-1 0 0 0 0,1-1 1 0 0,-1 1-1 0 0,0 0 0 0 0,1 0 0 0 0,-1 1 1 0 0,0-1-1 0 0,0 0 0 0 0,-1 3 0 0 0,0 3-129 0 0,0-1 0 0 0,-1 1-1 0 0,0-1 1 0 0,0 0-1 0 0,-1 0 1 0 0,-4 8 0 0 0,-24 39-3 0 0,-25 32-872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2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433 0 4255 0 0,'0'0'7800'0'0,"9"9"-6201"0"0,-6-4-1148 0 0,-1-2-335 0 0,-1 0-1 0 0,1-1 1 0 0,-1 1-1 0 0,0 0 1 0 0,0 0 0 0 0,0 1-1 0 0,0-1 1 0 0,0 0 0 0 0,-1 0-1 0 0,1 0 1 0 0,-1 1-1 0 0,0-1 1 0 0,0 0 0 0 0,-1 6-1 0 0,0-7 55 0 0,0 1 239 0 0,8 8-180 0 0,-3-5-376 0 0,0 0-1 0 0,0-1 0 0 0,-1 1 1 0 0,0 1-1 0 0,4 8 0 0 0,-7-13 88 0 0,1 0-1 0 0,-1 1 1 0 0,0-1-1 0 0,0 0 0 0 0,0 0 1 0 0,0 0-1 0 0,0 1 1 0 0,0-1-1 0 0,-1 0 1 0 0,1 0-1 0 0,-1 0 1 0 0,0 1-1 0 0,1-1 0 0 0,-1 0 1 0 0,0 0-1 0 0,0 0 1 0 0,-2 2-1 0 0,-2 4-211 0 0,-1 0-1 0 0,0 0 1 0 0,0-1-1 0 0,0 0 1 0 0,-16 13-1 0 0,-42 27-796 0 0,58-43 999 0 0,-62 43 1877 0 0,-135 71 0 0 0,192-113-1371 0 0,1 0-1 0 0,0 1 0 0 0,0 0 1 0 0,-14 11-1 0 0,20-13 613 0 0,1 0 0 0 0,-1 0 0 0 0,-6 8 0 0 0,19-12 1156 0 0,-1-2-1871 0 0,0 0-1 0 0,0-1 1 0 0,0 0 0 0 0,14-8-1 0 0,1 0 61 0 0,73-30 999 0 0,115-33-1 0 0,4 25 529 0 0,-209 48-2968 0 0,7-1 2840 0 0,-98 106-29129 0 0,69-82 29554 0 0,-27 29 1 0 0,37-46-1550 0 0,2-1 125 0 0,0 0-1 0 0,0 0 0 0 0,0 0 1 0 0,0 0-1 0 0,1 1 0 0 0,-1-1 1 0 0,1 1-1 0 0,1 0 0 0 0,-5 10 1807 0 0,45-20 533 0 0,-37 5-2740 0 0,-6 1-244 0 0,-2 4-123 0 0,0-1-1 0 0,-1 0 0 0 0,0 0 1 0 0,0-1-1 0 0,0 0 1 0 0,-1-1-1 0 0,-12 3 0 0 0,-12 3 145 0 0,-154 39 2648 0 0,181-46-2509 0 0,0 0 0 0 0,0 0 0 0 0,0 1 0 0 0,0 0 0 0 0,0 0 0 0 0,0 0-1 0 0,0 1 1 0 0,-11 7 505 0 0,19-9-330 0 0,22 6 213 0 0,0-1-1 0 0,0-1 1 0 0,33 3 0 0 0,29 3-576 0 0,-54-6-63 0 0,0-1-1 0 0,61 0 0 0 0,0-3-56 0 0,-34 1 0 0 0,-53-2-282 0 0,-1-1 0 0 0,0 1 1 0 0,1-1-1 0 0,-1 0 0 0 0,0 0 0 0 0,0 0 0 0 0,0-1 1 0 0,5-2-1 0 0,-6 2-386 0 0,1 0 1 0 0,-1-1-1 0 0,0 0 1 0 0,0 0-1 0 0,0 0 0 0 0,-1-1 1 0 0,1 1-1 0 0,-1-1 1 0 0,0 0-1 0 0,0 0 0 0 0,0 0 1 0 0,0 0-1 0 0,2-6 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3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6335 0 0,'1'-1'327'0'0,"1"-1"0"0"0,-1 1-1 0 0,1 0 1 0 0,0-1 0 0 0,0 1 0 0 0,-1 0-1 0 0,1 0 1 0 0,0 0 0 0 0,0 0-1 0 0,0 1 1 0 0,3-2 0 0 0,27-5 3980 0 0,-16 4-2689 0 0,53-10 2983 0 0,-25 6-3249 0 0,-42 7-1315 0 0,0-1 1 0 0,-1 1 0 0 0,1 0-1 0 0,-1 0 1 0 0,1 0-1 0 0,0 0 1 0 0,-1 0 0 0 0,1 0-1 0 0,-1 0 1 0 0,1 1-1 0 0,0-1 1 0 0,-1 0 0 0 0,1 1-1 0 0,-1-1 1 0 0,1 1-1 0 0,-1 0 1 0 0,1 0 0 0 0,-1-1-1 0 0,0 1 1 0 0,1 0-1 0 0,-1 0 1 0 0,0 0-1 0 0,2 2 1 0 0,-1 0 12 0 0,-1-1-1 0 0,1 1 0 0 0,-1-1 1 0 0,0 1-1 0 0,0 0 1 0 0,0-1-1 0 0,0 1 1 0 0,0 0-1 0 0,0 0 1 0 0,-1 0-1 0 0,1 0 1 0 0,-1 4-1 0 0,0 5 175 0 0,0-1 1 0 0,-1 1-1 0 0,-1 0 0 0 0,0 0 1 0 0,0-1-1 0 0,-4 12 0 0 0,-29 68 922 0 0,23-62-766 0 0,8-20-275 0 0,-63 138 1323 0 0,47-111-645 0 0,2 0 0 0 0,-14 41-1 0 0,31-75-311 0 0,4-3-448 0 0,-1 0 1 0 0,0 0-1 0 0,0 0 1 0 0,-1 0-1 0 0,1 0 1 0 0,0 0-1 0 0,0-1 1 0 0,0 1-1 0 0,2-3 0 0 0,1-1 15 0 0,5-4-20 0 0,0 0 1 0 0,-1-1-1 0 0,0 0 0 0 0,7-12 0 0 0,-4 7 1 0 0,16-17-1 0 0,63-53-102 0 0,-80 73-144 0 0,-1 1-1 0 0,10-17 1 0 0,1 4-1095 0 0,-24 43-6400 0 0,1-8 6613 0 0,-1-1-1 0 0,0 0 1 0 0,-1 1 0 0 0,0-1 0 0 0,-7 12 0 0 0,-3 9 356 0 0,3-7 1708 0 0,-1-1 0 0 0,-1-1 0 0 0,-1 0 0 0 0,-1-1 1 0 0,-23 26-1 0 0,25-34 219 0 0,0-1 0 0 0,0-1 0 0 0,-1-1 0 0 0,-19 11 0 0 0,1 1 451 0 0,23-16-1407 0 0,1-1-17 0 0,1 0-1 0 0,-10 9 1 0 0,16-13-198 0 0,1-1 1 0 0,0 0-1 0 0,0 0 0 0 0,0 1 0 0 0,0-1 0 0 0,0 0 1 0 0,0 0-1 0 0,0 1 0 0 0,0-1 0 0 0,-1 0 1 0 0,1 0-1 0 0,0 1 0 0 0,0-1 0 0 0,0 0 1 0 0,0 0-1 0 0,0 1 0 0 0,0-1 0 0 0,1 0 0 0 0,-1 0 1 0 0,0 1-1 0 0,0-1 0 0 0,0 0 0 0 0,0 0 1 0 0,0 1-1 0 0,0-1 0 0 0,0 0 0 0 0,0 0 1 0 0,1 1-1 0 0,-1-1 0 0 0,0 0 0 0 0,0 0 0 0 0,0 0 1 0 0,0 1-1 0 0,1-1 0 0 0,-1 0 0 0 0,0 0 1 0 0,0 0-1 0 0,1 1 0 0 0,6 4-12 0 0,-7-5 13 0 0,5 1-3 0 0,0 1 0 0 0,-1-1 0 0 0,1 0 0 0 0,0 0 0 0 0,-1 0 0 0 0,1-1 0 0 0,0 1 0 0 0,0-1 0 0 0,0-1 0 0 0,-1 1 0 0 0,9-2 0 0 0,4 1 0 0 0,36-5 1 0 0,-29 3 31 0 0,0 2 1 0 0,37 0 0 0 0,15 4 175 0 0,21 3 309 0 0,-86-5-463 0 0,-6 0-27 0 0,1 0 1 0 0,-1 0-1 0 0,0-1 1 0 0,0 1-1 0 0,0-1 0 0 0,1-1 1 0 0,-1 1-1 0 0,0-1 1 0 0,8-1-1 0 0,-11 1-18 0 0,-1 1 0 0 0,1 0 0 0 0,0 0 0 0 0,0-1 0 0 0,-1 1 0 0 0,1 0 0 0 0,0 1 0 0 0,0-1 0 0 0,-1 0 0 0 0,3 1 0 0 0,6 0-1535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2847 0 0,'2'0'214'0'0,"4"1"-236"0"0,1-1 182 0 0,-1 1 0 0 0,1 0-1 0 0,0 0 1 0 0,-1 1 0 0 0,1 0 0 0 0,-1 0-1 0 0,0 1 1 0 0,8 3 0 0 0,-11-4-28 0 0,-1 0 1 0 0,1 0-1 0 0,0 0 1 0 0,-1 1-1 0 0,0-1 1 0 0,1 0-1 0 0,-1 1 1 0 0,0 0-1 0 0,0-1 1 0 0,-1 1-1 0 0,1 0 1 0 0,0 0-1 0 0,1 5 1 0 0,0 2 184 0 0,0 0 0 0 0,-1 0 0 0 0,1 12 0 0 0,-3-19-251 0 0,0 7 78 0 0,0 0 1 0 0,0 0-1 0 0,-1 1 0 0 0,-1-1 1 0 0,-4 16-1 0 0,3-10-39 0 0,-27 84 370 0 0,15-56-364 0 0,7-16-23 0 0,-2 1 0 0 0,-1-2-1 0 0,-16 30 1 0 0,26-55-597 0 0</inkml:trace>
  <inkml:trace contextRef="#ctx0" brushRef="#br0" timeOffset="1">170 186 2359 0 0,'2'4'56'0'0,"-1"-1"0"0"0,1 1 0 0 0,-1-1 0 0 0,1 1-1 0 0,-1 0 1 0 0,0 0 0 0 0,-1-1 0 0 0,1 1-1 0 0,-1 0 1 0 0,1 0 0 0 0,-1 0 0 0 0,0 0 0 0 0,-1 0-1 0 0,1 0 1 0 0,-1-1 0 0 0,1 1 0 0 0,-3 4-1 0 0,3-5 172 0 0,-1 1-1 0 0,1-1 0 0 0,0 0 0 0 0,0 0 0 0 0,0 0 1 0 0,0 0-1 0 0,1 6 0 0 0,0-5 27 0 0,0 0 1 0 0,-1-1-1 0 0,0 1 1 0 0,0 0 0 0 0,0 4-1 0 0,0-7-148 0 0,0 1-1 0 0,0 0 1 0 0,0-1 0 0 0,0 1-1 0 0,0 0 1 0 0,1-1 0 0 0,-1 1 0 0 0,1-1-1 0 0,-1 1 1 0 0,1 0 0 0 0,0-1-1 0 0,-1 0 1 0 0,1 1 0 0 0,1 1-1 0 0,-1-2 10 0 0,0 1 335 0 0,0-1-38 0 0,14 5 373 0 0,-13-5-473 0 0,0-2-30 0 0,3-2-154 0 0,1 0 0 0 0,-1 0 0 0 0,0 0-1 0 0,-1-1 1 0 0,1 0 0 0 0,-1 0 0 0 0,1 0 0 0 0,-1 0 0 0 0,-1-1 0 0 0,1 1 0 0 0,0-1-1 0 0,2-7 1 0 0,2 0-14 0 0,-2 0-1 0 0,0-1 1 0 0,0 0-1 0 0,4-17 1 0 0,-3 4-63 0 0,-4 12-15 0 0,1-1 1 0 0,1 1-1 0 0,0 0 0 0 0,12-22 1 0 0,-13 28 754 0 0,0 20-335 0 0,-4-9-378 0 0,20 83 1223 0 0,-3-8-184 0 0,-14-66-942 0 0,9 27 63 0 0,-11-37-220 0 0,0 2 8 0 0,11 5-14 0 0,8 1-4771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3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51 15375 0 0,'-6'0'1186'0'0,"5"0"-1174"0"0,1 0 1 0 0,0 0 0 0 0,0-1 0 0 0,-1 1-1 0 0,1 0 1 0 0,0 0 0 0 0,0 0 0 0 0,-1 0-1 0 0,1 0 1 0 0,0 0 0 0 0,0 0 0 0 0,-1-1 0 0 0,1 1-1 0 0,0 0 1 0 0,0 0 0 0 0,0 0 0 0 0,-1 0-1 0 0,1-1 1 0 0,0 1 0 0 0,0 0 0 0 0,0 0-1 0 0,0-1 1 0 0,-1 1 0 0 0,1 0 0 0 0,0 0-1 0 0,0 0 1 0 0,0-1 0 0 0,0 1 0 0 0,0 0 0 0 0,0-1-1 0 0,0 1 1 0 0,0 0 0 0 0,0 0 0 0 0,0-1-1 0 0,0 1 1 0 0,0 0 0 0 0,0 0 0 0 0,0-1-1 0 0,0 1 1 0 0,3-8-38 0 0,-3 7 54 0 0,7-14-24 0 0,-5 14 270 0 0,-1 0 0 0 0,0 0-1 0 0,0 0 1 0 0,1-1-1 0 0,-1 1 1 0 0,1 0 0 0 0,-1 1-1 0 0,1-1 1 0 0,-1 0-1 0 0,4-1 1 0 0,1 1 900 0 0,0 0-1 0 0,0 0 1 0 0,0 0 0 0 0,11 1-1 0 0,4-1-1424 0 0,16 0 513 0 0,-27 2-107 0 0,1 0-1 0 0,-1 1 1 0 0,11 2 0 0 0,-5 2 17 0 0,1 0 0 0 0,-1 1 1 0 0,16 10-1 0 0,-28-15-170 0 0,0 1 0 0 0,-1 0 1 0 0,0 0-1 0 0,1 0 0 0 0,-1 0 0 0 0,0 0 0 0 0,-1 1 0 0 0,1 0 1 0 0,-1-1-1 0 0,1 1 0 0 0,-1 0 0 0 0,0 0 0 0 0,-1 0 0 0 0,1 0 1 0 0,1 8-1 0 0,2 7 19 0 0,-1-1 0 0 0,1 24 0 0 0,3 64 16 0 0,4 33 242 0 0,29 177 1021 0 0,-41-307-1146 0 0,0-1 1 0 0,0 0-1 0 0,-1 1 0 0 0,0-1 1 0 0,0 0-1 0 0,-1 0 0 0 0,0 0 1 0 0,-1 0-1 0 0,0 0 0 0 0,0 0 1 0 0,0 0-1 0 0,-1-1 0 0 0,0 0 1 0 0,-1 0-1 0 0,0 0 0 0 0,0 0 1 0 0,0-1-1 0 0,-1 0 0 0 0,1 0 1 0 0,-2 0-1 0 0,1-1 0 0 0,-1 0 1 0 0,-7 5-1 0 0,11-8-155 0 0,-1-1 0 0 0,1 1 0 0 0,-1-1 0 0 0,1 0 0 0 0,-1 0 0 0 0,1 0 0 0 0,-1 0 0 0 0,0 0 0 0 0,0-1 0 0 0,1 0 0 0 0,-1 0 0 0 0,0 0 0 0 0,0 0 0 0 0,1-1 0 0 0,-1 1 0 0 0,0-1 0 0 0,1 0 0 0 0,-5-1 0 0 0,-7-4 0 0 0,1 0 0 0 0,-28-16 0 0 0,28 14 0 0 0,-106-62 0 0 0,101 57-2111 0 0,1-2-4806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4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17159 0 0,'3'-8'1896'0'0,"-1"15"-1544"0"0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21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602 2047 2359 0 0,'2'6'174'0'0,"-1"-3"-170"0"0,0 1-1 0 0,0-1 1 0 0,1 0 0 0 0,-1 0 0 0 0,1 0 0 0 0,0 0-1 0 0,0-1 1 0 0,0 1 0 0 0,5 4 0 0 0,28 22 42 0 0,-23-20-2 0 0,58 49 187 0 0,-41-33 14 0 0,1-1 1 0 0,2-1-1 0 0,0-2 1 0 0,41 21-1 0 0,-28-23 124 0 0,1-2-1 0 0,1-2 0 0 0,91 16 1 0 0,149 3 788 0 0,-203-29-923 0 0,0-5 1 0 0,93-10-1 0 0,167-35 60 0 0,-299 38-279 0 0,145-26 70 0 0,-73 12 69 0 0,161-39 356 0 0,-243 50-457 0 0,-1-1 1 0 0,-1-2-1 0 0,61-32 0 0 0,86-66 117 0 0,-163 100-169 0 0,195-148 292 0 0,-106 75-143 0 0,-58 48-3 0 0,-3-2-1 0 0,-1-3 1 0 0,-2-1 0 0 0,41-52-1 0 0,-73 79-19 0 0,0 1 0 0 0,0-1 0 0 0,-2-1 0 0 0,0 0-1 0 0,-1 0 1 0 0,0 0 0 0 0,6-28 0 0 0,-10 32-54 0 0,0-1-1 0 0,-2 0 1 0 0,0 1 0 0 0,0-1 0 0 0,-1 0 0 0 0,0 0-1 0 0,-1 0 1 0 0,-1 1 0 0 0,0-1 0 0 0,-1 1 0 0 0,-5-16-1 0 0,4 19 7 0 0,-1-1-1 0 0,0 1 1 0 0,-1 0-1 0 0,0 0 1 0 0,-1 1-1 0 0,0 0 0 0 0,-15-15 1 0 0,-5-6 189 0 0,-46-49 330 0 0,-91-76 0 0 0,45 44-362 0 0,-153-126 94 0 0,209 189-268 0 0,-2 3-1 0 0,-111-56 1 0 0,4 33-47 0 0,102 42-17 0 0,-142-48 24 0 0,-2 9-1 0 0,-294-47 0 0 0,418 98-3 0 0,-1 5 0 0 0,0 3 0 0 0,-179 15 0 0 0,195 0-18 0 0,1 3 0 0 0,1 3 0 0 0,0 3 0 0 0,2 4 0 0 0,0 2 0 0 0,-130 68 0 0 0,193-88 0 0 0,-100 56 0 0 0,86-47 0 0 0,0 2 0 0 0,-33 30 0 0 0,30-22 0 0 0,1 1 0 0 0,1 2 0 0 0,1 0 0 0 0,2 1 0 0 0,1 2 0 0 0,1 0 0 0 0,1 0 0 0 0,-22 60 0 0 0,24-49 0 0 0,3 0 0 0 0,-15 82 0 0 0,24-99 0 0 0,1 1 0 0 0,1-1 0 0 0,2 1 0 0 0,0-1 0 0 0,1 1 0 0 0,9 39 0 0 0,6 2 0 0 0,34 85 0 0 0,-39-122 0 0 0,2 0 0 0 0,0-1 0 0 0,2 0 0 0 0,2-1 0 0 0,22 28 0 0 0,-18-30 0 0 0,2 0 0 0 0,0-1 0 0 0,1-2 0 0 0,2 0 0 0 0,0-2 0 0 0,1-1 0 0 0,1-1 0 0 0,0-2 0 0 0,1 0 0 0 0,62 20 0 0 0,214 52 92 0 0,-194-58-48 0 0,16-2 143 0 0,-49-13-104 0 0,-30-1-4287 0 0,-30-10-582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17:45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2238 617 2015 0 0,'-24'-7'33'0'0,"0"1"-1"0"0,0 1 0 0 0,-1 1 1 0 0,0 1-1 0 0,-33 1 0 0 0,23 3 257 0 0,0 1-1 0 0,0 2 0 0 0,-41 10 0 0 0,32-2 503 0 0,-66 26 0 0 0,-37 28 270 0 0,119-53-883 0 0,-16 6 99 0 0,-115 57 413 0 0,114-52-421 0 0,-60 43-1 0 0,29-11-108 0 0,-70 66 0 0 0,91-68-159 0 0,-121 119 12 0 0,143-139 3 0 0,-121 129 58 0 0,113-115-46 0 0,-60 91 0 0 0,68-84-28 0 0,-37 90 0 0 0,-11 64 72 0 0,50-124 0 0 0,-19 53 435 0 0,-58 264 0 0 0,90-294 85 0 0,5 0 1 0 0,5 1 0 0 0,8 176-1 0 0,5-222-297 0 0,22 107 0 0 0,35 57 291 0 0,-52-194-486 0 0,2-1 0 0 0,1 0-1 0 0,2 0 1 0 0,1-1-1 0 0,2-1 1 0 0,0-1 0 0 0,2 0-1 0 0,1-2 1 0 0,2 0 0 0 0,43 40-1 0 0,-2-14 203 0 0,118 74 0 0 0,87 21-202 0 0,-10-43 425 0 0,7-23 196 0 0,-231-72-679 0 0,398 103 715 0 0,-78-23-722 0 0,-318-80 4 0 0,581 149 652 0 0,-469-131-372 0 0,258 13 0 0 0,156-36 123 0 0,-418-7-270 0 0,300-3 294 0 0,2 27-48 0 0,115 51 343 0 0,-44-4 502 0 0,94-16 319 0 0,-485-46-1272 0 0,205 7 411 0 0,756-17 552 0 0,-514-27-1173 0 0,-8-61 89 0 0,-395 45-289 0 0,260-107-1 0 0,-128 12 133 0 0,-253 113-24 0 0,-2-2 0 0 0,-1-3 0 0 0,78-70 0 0 0,-67 46-8 0 0,-2-2 0 0 0,-3-3 0 0 0,57-85 0 0 0,-86 106 16 0 0,-1-1 0 0 0,-2 0 1 0 0,-2-2-1 0 0,-2 0 0 0 0,19-74 0 0 0,-19 37 22 0 0,-4 0 1 0 0,6-115-1 0 0,-21-45 13 0 0,-19-2-18 0 0,2 89 57 0 0,-6 0-1 0 0,-7 2 1 0 0,-7 1-1 0 0,-67-170 1 0 0,-90-115 54 0 0,141 328-138 0 0,-75-141 33 0 0,-17 7-12 0 0,-150-154-135 0 0,267 357 67 0 0,-26-31-298 0 0,-3 1 0 0 0,-3 4 1 0 0,-103-86-1 0 0,77 84-202 0 0,-2 5 0 0 0,-101-53-1 0 0,122 79 330 0 0,-2 4 0 0 0,-1 2 0 0 0,-126-33 0 0 0,97 41 597 0 0,-155-15 1 0 0,-105 24 374 0 0,-2 33-116 0 0,1 15-223 0 0,194-18-330 0 0,-21 2-46 0 0,-1138 106 343 0 0,617-68-645 0 0,-671 59-646 0 0,298-31-2557 0 0,840-74-1828 0 0,8-8-1556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18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2159 0 0,'2'3'160'0'0,"72"62"2769"0"0,9 8-602 0 0,-67-57-1658 0 0,2-2 0 0 0,34 22-1 0 0,-29-21 273 0 0,26 23 0 0 0,153 114 2564 0 0,-121-95-1922 0 0,-50-34-1244 0 0,50 33 762 0 0,-57-44-921 0 0,1 0 0 0 0,1-2 0 0 0,0-1 0 0 0,0-1 1 0 0,0-2-1 0 0,1 0 0 0 0,52 4 0 0 0,-6-8 380 0 0,127-10 1 0 0,-123-1-187 0 0,80-19 0 0 0,74-30 252 0 0,-50 0-261 0 0,-36 10-138 0 0,-81 29-137 0 0,307-87 140 0 0,555-68 1338 0 0,-654 153-1296 0 0,-207 21-180 0 0,105 12-1 0 0,-77-3 110 0 0,-73-7-112 0 0,0 1 1 0 0,0 0-1 0 0,-1 2 0 0 0,1 0 1 0 0,34 15-1 0 0,43 13 236 0 0,-59-22-222 0 0,58 27 1 0 0,-52-17-6 0 0,67 45 0 0 0,-95-55-98 0 0,-1 0 0 0 0,0 1 0 0 0,26 28 0 0 0,-21-17 9 0 0,2 0-1 0 0,0-2 0 0 0,1-1 1 0 0,1 0-1 0 0,32 18 1 0 0,-38-27-2 0 0,0-1 1 0 0,1-1-1 0 0,0-1 0 0 0,0-1 1 0 0,1 0-1 0 0,0-2 1 0 0,1 0-1 0 0,34 4 0 0 0,-4-7 22 0 0,1-1-1 0 0,0-3 0 0 0,-1-2 0 0 0,1-3 0 0 0,-1-2 1 0 0,59-17-1 0 0,-20 1 97 0 0,119-36 27 0 0,-30 8-154 0 0,-48 15 24 0 0,77-21 227 0 0,-140 44-201 0 0,76-7 0 0 0,71 7-41 0 0,-172 14 12 0 0,0 3 0 0 0,85 14 0 0 0,-60 0 134 0 0,0 3 0 0 0,103 44 0 0 0,-78-29-153 0 0,-22-9 0 0 0,-35-13 24 0 0,41 7 1 0 0,-22-6-10 0 0,4 0 113 0 0,67 5 0 0 0,-93-15-109 0 0,-1-2-1 0 0,1-1 1 0 0,65-9 0 0 0,95-30 38 0 0,-135 26-53 0 0,219-64 47 0 0,-122 32-30 0 0,168-32-21 0 0,4 34 0 0 0,-215 37 0 0 0,117 11 0 0 0,-213-4-1 0 0,127 12-67 0 0,-116-9 53 0 0,0 2 0 0 0,0 0 1 0 0,31 12-1 0 0,-34-8 15 0 0,-1-2 0 0 0,0 1 0 0 0,0 2 0 0 0,22 13 0 0 0,88 66-185 0 0,-34-29 170 0 0,-54-35 84 0 0,-24-15-67 0 0,1 0 0 0 0,-1-2-1 0 0,2 0 1 0 0,23 5-1 0 0,95 16 55 0 0,-94-24-41 0 0,0-2-1 0 0,0-3 1 0 0,0-1-1 0 0,57-8 0 0 0,185-45 73 0 0,2-34-28 0 0,-157 42-58 0 0,143-37-1 0 0,-196 62 0 0 0,122-13 0 0 0,-117 24 0 0 0,112-13 0 0 0,-138 14 0 0 0,1 3 0 0 0,81 3 0 0 0,-108 4 0 0 0,0 2 0 0 0,-1 1 0 0 0,0 1 0 0 0,0 2 0 0 0,58 22 0 0 0,-66-19 0 0 0,0 1 0 0 0,30 18 0 0 0,-35-18 0 0 0,0-2 0 0 0,23 9 0 0 0,-11-5 0 0 0,6 1 0 0 0,55 15 0 0 0,-73-26 0 0 0,-1 0 0 0 0,1-1 0 0 0,0-2 0 0 0,34 0 0 0 0,79-13 0 0 0,-97 7 0 0 0,9-2 0 0 0,0-3 0 0 0,74-26 0 0 0,-44 12 0 0 0,22-7 0 0 0,-42 12 0 0 0,1 2 0 0 0,98-16 0 0 0,-32 25 0 0 0,-36 3 0 0 0,-29 2 0 0 0,72 6 0 0 0,-79-2 0 0 0,-23 0 0 0 0,0 0 0 0 0,32 7 0 0 0,-18 0 0 0 0,-14-3 0 0 0,0 1 0 0 0,0 1 0 0 0,0 1 0 0 0,28 14 0 0 0,-26-8 0 0 0,48 33 0 0 0,20 16 0 0 0,-71-45 0 0 0,51 25 0 0 0,-63-37 0 0 0,0 0 0 0 0,1-1 0 0 0,-1 0 0 0 0,1-2 0 0 0,0 1 0 0 0,0-2 0 0 0,1 0 0 0 0,15 0 0 0 0,20-3 0 0 0,55-6 0 0 0,-49 2 0 0 0,56-10-1 0 0,-6 0 62 0 0,-15 6-49 0 0,126-7-12 0 0,205 40 0 0 0,-398-21 0 0 0,57 1 135 0 0,152-12-1 0 0,-86-7 17 0 0,-107 9-1559 0 0,61-17-1 0 0,-83 17-5018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07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3335 0 0,'0'0'296'0'0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08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4663 0 0,'0'0'496'0'0,"13"-5"-496"0"0,2 3 0 0 0,3 4 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09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2303 0 0,'16'-9'200'0'0,"-4"3"-200"0"0,-14-1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0:39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0 973 4951 0 0,'285'264'6432'0'0,"-215"-204"-4435"0"0,40 31 658 0 0,-92-78-2294 0 0,1-1 0 0 0,0-1 0 0 0,1 0-1 0 0,31 11 1 0 0,-26-14-99 0 0,0 0 0 0 0,1-2 0 0 0,-1-1-1 0 0,1-1 1 0 0,0-1 0 0 0,0-1 0 0 0,27-2 0 0 0,-33-2-32 0 0,1 0 1 0 0,-1-1 0 0 0,0-1-1 0 0,-1-1 1 0 0,1 0 0 0 0,-1-2-1 0 0,0 0 1 0 0,0-1 0 0 0,28-18-1 0 0,72-57 1309 0 0,28-17 64 0 0,5 22-317 0 0,-139 73-1188 0 0,0 1-1 0 0,0 0 1 0 0,1 1-1 0 0,-1 1 0 0 0,1 0 1 0 0,-1 1-1 0 0,1 0 1 0 0,0 1-1 0 0,-1 1 0 0 0,1 0 1 0 0,0 1-1 0 0,-1 0 1 0 0,1 1-1 0 0,-1 1 0 0 0,0 0 1 0 0,0 0-1 0 0,-1 1 1 0 0,1 1-1 0 0,-1 0 0 0 0,18 13 1 0 0,5 6 176 0 0,52 34 401 0 0,120 48 469 0 0,-179-95-1038 0 0,0-1-1 0 0,1-2 0 0 0,1-1 0 0 0,-1-1 1 0 0,51 5-1 0 0,-67-12-97 0 0,-1-1 0 0 0,1 0 0 0 0,-1 0 1 0 0,1-1-1 0 0,-1-1 0 0 0,0 0 0 0 0,0 0 0 0 0,0-2 0 0 0,0 1 0 0 0,14-9 0 0 0,8-6 24 0 0,-1-2 0 0 0,32-25 0 0 0,24-28 270 0 0,93-100-1 0 0,-29 26-113 0 0,-134 131-174 0 0,1 0-1 0 0,1 1 1 0 0,1 1-1 0 0,28-15 1 0 0,-36 23 5 0 0,0 1 1 0 0,1 0-1 0 0,0 1 1 0 0,-1 1-1 0 0,2 0 0 0 0,-1 2 1 0 0,0-1-1 0 0,24 1 1 0 0,-8 2-8 0 0,1 2 1 0 0,-1 1-1 0 0,0 1 1 0 0,33 10-1 0 0,-7 2 12 0 0,68 29-1 0 0,-87-30-23 0 0,62 16 0 0 0,-76-25 0 0 0,0-2 0 0 0,0-1 0 0 0,47 1 0 0 0,-34-7 0 0 0,0-2 0 0 0,0-1 0 0 0,71-22 0 0 0,-49 11 0 0 0,-41 13 0 0 0,1 1 0 0 0,0 0 0 0 0,0 1 0 0 0,0 1 0 0 0,27 3 0 0 0,94 16 0 0 0,-93-9 0 0 0,77 3 0 0 0,-75-13 0 0 0,0-1 0 0 0,83-16 0 0 0,-116 14 0 0 0,0-1 0 0 0,0 0 0 0 0,-1-1 0 0 0,1 0 0 0 0,-1-2 0 0 0,0 0 0 0 0,15-11 0 0 0,91-77 0 0 0,-37 26 0 0 0,-58 50 0 0 0,-2 1 0 0 0,0 1 0 0 0,1 1 0 0 0,1 2 0 0 0,32-16 0 0 0,-50 28 0 0 0,0 0 0 0 0,0 1 0 0 0,0-1 0 0 0,0 1 0 0 0,1 1 0 0 0,-1 0 0 0 0,0 0 0 0 0,1 0 0 0 0,-1 1 0 0 0,1 1 0 0 0,-1-1 0 0 0,1 1 0 0 0,-1 1 0 0 0,1 0 0 0 0,-1 0 0 0 0,0 0 0 0 0,0 1 0 0 0,0 0 0 0 0,12 7 0 0 0,84 59 0 0 0,-76-49 0 0 0,0-1 0 0 0,1-1 0 0 0,48 21 0 0 0,-45-27 0 0 0,0-1 0 0 0,1-2 0 0 0,57 9 0 0 0,-42-14 0 0 0,91-5 0 0 0,-86-1 0 0 0,65 6 0 0 0,-53 1 0 0 0,128-5 0 0 0,-148-4 0 0 0,-1-2 0 0 0,1-3 0 0 0,-1-1 0 0 0,-1-2 0 0 0,64-26 0 0 0,-43 10 0 0 0,157-57 0 0 0,-197 78 0 0 0,1 1 0 0 0,0 2 0 0 0,1 0 0 0 0,-1 1 0 0 0,1 1 0 0 0,-1 2 0 0 0,32 3 0 0 0,-10 5 0 0 0,80 24 0 0 0,25 5 0 0 0,-93-28 0 0 0,0-3 0 0 0,115-3 0 0 0,-138-6 0 0 0,-1-1 0 0 0,-1-1 0 0 0,1-3 0 0 0,-1 0 0 0 0,0-2 0 0 0,44-20 0 0 0,-54 19 0 0 0,-1 2 0 0 0,1 0 0 0 0,37-7 0 0 0,233-34 0 0 0,-252 39 0 0 0,0-1 0 0 0,72-32 0 0 0,9-3 0 0 0,-30 16 0 0 0,89-27 0 0 0,4 15 0 0 0,-134 37 0 0 0,0 2 0 0 0,73 3 0 0 0,105 19 0 0 0,-87-5 0 0 0,-112-12 0 0 0,-1-1 0 0 0,1-1 0 0 0,33-7 0 0 0,89-22 0 0 0,-127 24 0 0 0,0 1 0 0 0,0 1 0 0 0,1 1 0 0 0,-1 2 0 0 0,1 0 0 0 0,-1 2 0 0 0,28 4 0 0 0,-13 2 0 0 0,-1 1 0 0 0,-1 2 0 0 0,50 20 0 0 0,72 32 0 0 0,199 70 0 0 0,-314-119 0 0 0,0-1 0 0 0,1-3 0 0 0,1-2 0 0 0,77 2 0 0 0,-85-9 0 0 0,0-2 0 0 0,0-2 0 0 0,0-2 0 0 0,0-1 0 0 0,71-24 0 0 0,-79 20 0 0 0,73-22 0 0 0,-91 30 0 0 0,1 0 0 0 0,0 1 0 0 0,-1 1 0 0 0,1 0 0 0 0,21 2 0 0 0,67 12 0 0 0,-54-6 0 0 0,71 1 0 0 0,-104-8 0 0 0,0-1 0 0 0,0-1 0 0 0,0 0 0 0 0,0-1 0 0 0,0 0 0 0 0,0-2 0 0 0,-1 0 0 0 0,22-10 0 0 0,-17 7 0 0 0,0 0 0 0 0,38-8 0 0 0,2-1 0 0 0,-38 10 0 0 0,1 1 0 0 0,-1 1 0 0 0,1 2 0 0 0,0 0 0 0 0,0 1 0 0 0,0 1 0 0 0,1 2 0 0 0,36 4 0 0 0,-33-1 0 0 0,-1 2 0 0 0,0 0 0 0 0,1 2 0 0 0,-2 1 0 0 0,0 1 0 0 0,0 1 0 0 0,24 15 0 0 0,51 39 0 0 0,8 5 0 0 0,-95-63 0 0 0,0-1 0 0 0,1 0 0 0 0,-1 0 0 0 0,1-2 0 0 0,0 0 0 0 0,0 0 0 0 0,1-1 0 0 0,-1-1 0 0 0,1-1 0 0 0,-1 0 0 0 0,1 0 0 0 0,0-2 0 0 0,-1 0 0 0 0,19-3 0 0 0,-10-1 0 0 0,-1-1 0 0 0,0-1 0 0 0,0-1 0 0 0,0 0 0 0 0,-1-2 0 0 0,-1-1 0 0 0,0 0 0 0 0,25-19 0 0 0,-7 1 0 0 0,-2-2 0 0 0,48-52 0 0 0,54-79 0 0 0,-119 139 0 0 0,-3 2 0 0 0,1 1 0 0 0,2 1 0 0 0,-1 1 0 0 0,35-26 0 0 0,-45 38 0 0 0,0 1 0 0 0,1 1 0 0 0,-1-1 0 0 0,1 1 0 0 0,0 1 0 0 0,0-1 0 0 0,0 1 0 0 0,0 1 0 0 0,0 0 0 0 0,1 0 0 0 0,-1 1 0 0 0,1 0 0 0 0,0 1 0 0 0,-1 0 0 0 0,1 0 0 0 0,9 3 0 0 0,-5 0 0 0 0,0 0 0 0 0,0 1 0 0 0,-1 1 0 0 0,0 1 0 0 0,1-1 0 0 0,-2 2 0 0 0,19 12 0 0 0,79 66 0 0 0,-61-45 0 0 0,21 15 0 0 0,123 72 0 0 0,-154-105 0 0 0,2-2 0 0 0,0-2 0 0 0,1-1 0 0 0,1-2 0 0 0,47 9 0 0 0,-64-19 0 0 0,1-2 0 0 0,-1-1 0 0 0,1-1 0 0 0,-1-2 0 0 0,1 0 0 0 0,-1-2 0 0 0,0 0 0 0 0,1-2 0 0 0,48-16 0 0 0,-46 12 0 0 0,1 1 0 0 0,48-6 0 0 0,-62 12 0 0 0,0 2 0 0 0,0-1 0 0 0,1 2 0 0 0,-1 0 0 0 0,0 1 0 0 0,27 7 0 0 0,-20-2 0 0 0,-2 0 0 0 0,1 2 0 0 0,32 18 0 0 0,56 46 0 0 0,-57-35 0 0 0,2-3 0 0 0,1-2 0 0 0,1-3 0 0 0,105 40 0 0 0,-126-58 0 0 0,0-1 0 0 0,1-2 0 0 0,1-1 0 0 0,-1-2 0 0 0,1-2 0 0 0,0-1 0 0 0,0-2 0 0 0,1-2 0 0 0,54-8 0 0 0,-31-4 0 0 0,61-22 0 0 0,30-6 0 0 0,-143 39 0 0 0,0 0 0 0 0,1 1 0 0 0,-1 0 0 0 0,1 1 0 0 0,0 0 0 0 0,-1 1 0 0 0,1 0 0 0 0,11 3 0 0 0,-8-1 0 0 0,-1 2 0 0 0,0 0 0 0 0,-1 0 0 0 0,1 1 0 0 0,20 13 0 0 0,-4-1 0 0 0,0-1 0 0 0,2-1 0 0 0,0-2 0 0 0,57 18 0 0 0,-71-27 0 0 0,0-1 0 0 0,0-1 0 0 0,1-1 0 0 0,-1 0 0 0 0,1-1 0 0 0,0-1 0 0 0,-1-1 0 0 0,1-1 0 0 0,-1 0 0 0 0,1-1 0 0 0,17-6 0 0 0,-13 2 0 0 0,0-2 0 0 0,-1 0 0 0 0,0-2 0 0 0,-1 0 0 0 0,22-16 0 0 0,90-78 0 0 0,-51 38 0 0 0,-69 58 0 0 0,44-35 0 0 0,106-64 0 0 0,-143 98 0 0 0,1 0 0 0 0,0 1 0 0 0,0 1 0 0 0,1 1 0 0 0,0 0 0 0 0,0 2 0 0 0,1 1 0 0 0,-1 0 0 0 0,1 2 0 0 0,23-1 0 0 0,-19 4 0 0 0,0 2 0 0 0,-1 0 0 0 0,1 1 0 0 0,-1 2 0 0 0,48 17 0 0 0,-42-10 0 0 0,0 1 0 0 0,-1 2 0 0 0,53 37 0 0 0,-34-16 0 0 0,58 58 0 0 0,38 53 0 0 0,-24-24 0 0 0,60 42 0 0 0,-145-138 0 0 0,0-1 0 0 0,1-3 0 0 0,59 30 0 0 0,-82-47 0 0 0,1-1 0 0 0,0 0 0 0 0,1-1 0 0 0,-1-1 0 0 0,1 0 0 0 0,0-2 0 0 0,0 1 0 0 0,17-1 0 0 0,-19-2 0 0 0,0-1 0 0 0,1-1 0 0 0,-1 0 0 0 0,0-1 0 0 0,0 0 0 0 0,0-1 0 0 0,-1 0 0 0 0,1-2 0 0 0,15-7 0 0 0,118-75 0 0 0,-6 3 0 0 0,-116 72 0 0 0,1 2 0 0 0,0 0 0 0 0,53-13 0 0 0,-45 17 0 0 0,1 2 0 0 0,0 2 0 0 0,0 1 0 0 0,0 2 0 0 0,69 8 0 0 0,-35 3 0 0 0,-1 3 0 0 0,68 23 0 0 0,91 49 0 0 0,-47-16 0 0 0,15-11 0 0 0,-165-52 0 0 0,0-2 0 0 0,0-1 0 0 0,1-2 0 0 0,51-1 0 0 0,-41-6 0 0 0,1-1 0 0 0,-1-2 0 0 0,-1-2 0 0 0,0-1 0 0 0,72-32 0 0 0,180-113 0 0 0,-175 85 0 0 0,182-99 0 0 0,-258 151 0 0 0,0 2 0 0 0,2 1 0 0 0,0 2 0 0 0,1 2 0 0 0,70-10 0 0 0,-66 18 0 0 0,-1 3 0 0 0,1 1 0 0 0,0 2 0 0 0,-1 3 0 0 0,81 17 0 0 0,-21 6 0 0 0,138 55 0 0 0,-124-37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3:23:50.7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4563 1009 13391 0 0,'-20'3'206'0'0,"0"-1"1"0"0,0-1-1 0 0,-1 0 0 0 0,1-2 0 0 0,0 0 1 0 0,-32-7-1 0 0,8-2-1204 0 0,-78-29 0 0 0,87 25 374 0 0,1-1 0 0 0,-37-24 1 0 0,-61-47 1562 0 0,71 46-132 0 0,-3 4 0 0 0,-1 2-1 0 0,-119-44 1 0 0,-50-8 488 0 0,-232-87-1025 0 0,-86-17-919 0 0,252 104 190 0 0,-32 18-103 0 0,282 62 579 0 0,-1 2 1 0 0,0 2 0 0 0,-84 8 0 0 0,94 0 50 0 0,1 1 1 0 0,0 1-1 0 0,0 3 0 0 0,-74 30 1 0 0,61-16 87 0 0,1 3 0 0 0,2 1 0 0 0,1 3-1 0 0,1 2 1 0 0,-45 42 0 0 0,32-19 294 0 0,2 2 1 0 0,4 3-1 0 0,-49 70 0 0 0,-141 224 1521 0 0,201-286-1514 0 0,-63 138 1 0 0,83-150-165 0 0,2 2 0 0 0,-27 121 0 0 0,42-137-138 0 0,2 0-1 0 0,1 1 0 0 0,3-1 1 0 0,8 84-1 0 0,2-64-19 0 0,3 0-1 0 0,33 105 1 0 0,-18-94 47 0 0,53 103 1 0 0,51 61 188 0 0,-79-153-193 0 0,3-2-1 0 0,132 150 1 0 0,-107-150-41 0 0,4-3 0 0 0,121 90 0 0 0,-137-123-82 0 0,1-3-1 0 0,2-4 0 0 0,2-2 1 0 0,2-4-1 0 0,1-3 1 0 0,148 41-1 0 0,-103-44 69 0 0,2-6 0 0 0,0-5-1 0 0,236 2 1 0 0,-154-22 197 0 0,342-48 0 0 0,-171-23 205 0 0,-269 45-120 0 0,150-60 1 0 0,53-61 177 0 0,-11-23-239 0 0,-284 163-327 0 0,169-104 187 0 0,-134 78-110 0 0,72-64 0 0 0,-56 36 14 0 0,-2-3 0 0 0,81-111 0 0 0,-107 122-63 0 0,-2-1 0 0 0,-2-2 0 0 0,-3-1-1 0 0,29-77 1 0 0,-32 56-25 0 0,31-147 0 0 0,-49 169 24 0 0,-2-1 1 0 0,-3 1 0 0 0,-3-86 0 0 0,-6 84 54 0 0,-2-1 0 0 0,-3 1 0 0 0,-3 0 1 0 0,-3 1-1 0 0,-2 1 0 0 0,-29-68 0 0 0,-75-129 603 0 0,97 212-559 0 0,-2 2 0 0 0,-2 0 0 0 0,-57-62 0 0 0,28 45-28 0 0,-2 4 0 0 0,-2 2 0 0 0,-2 2 0 0 0,-3 4 0 0 0,-2 2 0 0 0,-109-51 0 0 0,93 57-123 0 0,-1 5 1 0 0,-1 3-1 0 0,-2 4 1 0 0,0 4-1 0 0,-135-17 1 0 0,99 28-213 0 0,1 5 0 0 0,-237 19 1 0 0,209 5-832 0 0,-294 76 1 0 0,-158 85-1708 0 0,348-94-5056 0 0,109-34-437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r">
              <a:defRPr sz="900"/>
            </a:lvl1pPr>
          </a:lstStyle>
          <a:p>
            <a:fld id="{7284CDAC-ACD1-4943-9118-05D26BC373AD}" type="datetimeFigureOut">
              <a:rPr lang="en-CA" smtClean="0"/>
              <a:pPr/>
              <a:t>2024-04-29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5475" y="520700"/>
            <a:ext cx="3473450" cy="2605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6685" tIns="33342" rIns="66685" bIns="3334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2440" y="3299777"/>
            <a:ext cx="3779520" cy="3126105"/>
          </a:xfrm>
          <a:prstGeom prst="rect">
            <a:avLst/>
          </a:prstGeom>
        </p:spPr>
        <p:txBody>
          <a:bodyPr vert="horz" lIns="66685" tIns="33342" rIns="66685" bIns="3334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76067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r">
              <a:defRPr sz="9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0.png"/><Relationship Id="rId117" Type="http://schemas.openxmlformats.org/officeDocument/2006/relationships/customXml" Target="../ink/ink88.xml"/><Relationship Id="rId21" Type="http://schemas.openxmlformats.org/officeDocument/2006/relationships/customXml" Target="../ink/ink40.xml"/><Relationship Id="rId42" Type="http://schemas.openxmlformats.org/officeDocument/2006/relationships/image" Target="../media/image53.png"/><Relationship Id="rId47" Type="http://schemas.openxmlformats.org/officeDocument/2006/relationships/customXml" Target="../ink/ink53.xml"/><Relationship Id="rId63" Type="http://schemas.openxmlformats.org/officeDocument/2006/relationships/customXml" Target="../ink/ink61.xml"/><Relationship Id="rId68" Type="http://schemas.openxmlformats.org/officeDocument/2006/relationships/image" Target="../media/image66.png"/><Relationship Id="rId84" Type="http://schemas.openxmlformats.org/officeDocument/2006/relationships/image" Target="../media/image74.png"/><Relationship Id="rId89" Type="http://schemas.openxmlformats.org/officeDocument/2006/relationships/customXml" Target="../ink/ink74.xml"/><Relationship Id="rId112" Type="http://schemas.openxmlformats.org/officeDocument/2006/relationships/image" Target="../media/image88.png"/><Relationship Id="rId16" Type="http://schemas.openxmlformats.org/officeDocument/2006/relationships/image" Target="../media/image4010.png"/><Relationship Id="rId107" Type="http://schemas.openxmlformats.org/officeDocument/2006/relationships/customXml" Target="../ink/ink83.xml"/><Relationship Id="rId11" Type="http://schemas.openxmlformats.org/officeDocument/2006/relationships/customXml" Target="../ink/ink35.xml"/><Relationship Id="rId32" Type="http://schemas.openxmlformats.org/officeDocument/2006/relationships/image" Target="../media/image48.png"/><Relationship Id="rId37" Type="http://schemas.openxmlformats.org/officeDocument/2006/relationships/customXml" Target="../ink/ink48.xml"/><Relationship Id="rId53" Type="http://schemas.openxmlformats.org/officeDocument/2006/relationships/customXml" Target="../ink/ink56.xml"/><Relationship Id="rId58" Type="http://schemas.openxmlformats.org/officeDocument/2006/relationships/image" Target="../media/image61.png"/><Relationship Id="rId74" Type="http://schemas.openxmlformats.org/officeDocument/2006/relationships/image" Target="../media/image69.png"/><Relationship Id="rId79" Type="http://schemas.openxmlformats.org/officeDocument/2006/relationships/customXml" Target="../ink/ink69.xml"/><Relationship Id="rId102" Type="http://schemas.openxmlformats.org/officeDocument/2006/relationships/image" Target="../media/image83.png"/><Relationship Id="rId123" Type="http://schemas.openxmlformats.org/officeDocument/2006/relationships/customXml" Target="../ink/ink91.xml"/><Relationship Id="rId5" Type="http://schemas.openxmlformats.org/officeDocument/2006/relationships/customXml" Target="../ink/ink32.xml"/><Relationship Id="rId90" Type="http://schemas.openxmlformats.org/officeDocument/2006/relationships/image" Target="../media/image77.png"/><Relationship Id="rId95" Type="http://schemas.openxmlformats.org/officeDocument/2006/relationships/customXml" Target="../ink/ink77.xml"/><Relationship Id="rId22" Type="http://schemas.openxmlformats.org/officeDocument/2006/relationships/image" Target="../media/image430.png"/><Relationship Id="rId27" Type="http://schemas.openxmlformats.org/officeDocument/2006/relationships/customXml" Target="../ink/ink43.xml"/><Relationship Id="rId43" Type="http://schemas.openxmlformats.org/officeDocument/2006/relationships/customXml" Target="../ink/ink51.xml"/><Relationship Id="rId48" Type="http://schemas.openxmlformats.org/officeDocument/2006/relationships/image" Target="../media/image56.png"/><Relationship Id="rId64" Type="http://schemas.openxmlformats.org/officeDocument/2006/relationships/image" Target="../media/image64.png"/><Relationship Id="rId69" Type="http://schemas.openxmlformats.org/officeDocument/2006/relationships/customXml" Target="../ink/ink64.xml"/><Relationship Id="rId113" Type="http://schemas.openxmlformats.org/officeDocument/2006/relationships/customXml" Target="../ink/ink86.xml"/><Relationship Id="rId118" Type="http://schemas.openxmlformats.org/officeDocument/2006/relationships/image" Target="../media/image91.png"/><Relationship Id="rId80" Type="http://schemas.openxmlformats.org/officeDocument/2006/relationships/image" Target="../media/image72.png"/><Relationship Id="rId85" Type="http://schemas.openxmlformats.org/officeDocument/2006/relationships/customXml" Target="../ink/ink72.xml"/><Relationship Id="rId12" Type="http://schemas.openxmlformats.org/officeDocument/2006/relationships/image" Target="../media/image3810.png"/><Relationship Id="rId17" Type="http://schemas.openxmlformats.org/officeDocument/2006/relationships/customXml" Target="../ink/ink38.xml"/><Relationship Id="rId33" Type="http://schemas.openxmlformats.org/officeDocument/2006/relationships/customXml" Target="../ink/ink46.xml"/><Relationship Id="rId38" Type="http://schemas.openxmlformats.org/officeDocument/2006/relationships/image" Target="../media/image51.png"/><Relationship Id="rId59" Type="http://schemas.openxmlformats.org/officeDocument/2006/relationships/customXml" Target="../ink/ink59.xml"/><Relationship Id="rId103" Type="http://schemas.openxmlformats.org/officeDocument/2006/relationships/customXml" Target="../ink/ink81.xml"/><Relationship Id="rId108" Type="http://schemas.openxmlformats.org/officeDocument/2006/relationships/image" Target="../media/image86.png"/><Relationship Id="rId124" Type="http://schemas.openxmlformats.org/officeDocument/2006/relationships/image" Target="../media/image94.png"/><Relationship Id="rId54" Type="http://schemas.openxmlformats.org/officeDocument/2006/relationships/image" Target="../media/image59.png"/><Relationship Id="rId70" Type="http://schemas.openxmlformats.org/officeDocument/2006/relationships/image" Target="../media/image67.png"/><Relationship Id="rId75" Type="http://schemas.openxmlformats.org/officeDocument/2006/relationships/customXml" Target="../ink/ink67.xml"/><Relationship Id="rId91" Type="http://schemas.openxmlformats.org/officeDocument/2006/relationships/customXml" Target="../ink/ink75.xml"/><Relationship Id="rId9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0.png"/><Relationship Id="rId23" Type="http://schemas.openxmlformats.org/officeDocument/2006/relationships/customXml" Target="../ink/ink41.xml"/><Relationship Id="rId28" Type="http://schemas.openxmlformats.org/officeDocument/2006/relationships/image" Target="../media/image460.png"/><Relationship Id="rId49" Type="http://schemas.openxmlformats.org/officeDocument/2006/relationships/customXml" Target="../ink/ink54.xml"/><Relationship Id="rId114" Type="http://schemas.openxmlformats.org/officeDocument/2006/relationships/image" Target="../media/image89.png"/><Relationship Id="rId119" Type="http://schemas.openxmlformats.org/officeDocument/2006/relationships/customXml" Target="../ink/ink89.xml"/><Relationship Id="rId44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customXml" Target="../ink/ink62.xml"/><Relationship Id="rId81" Type="http://schemas.openxmlformats.org/officeDocument/2006/relationships/customXml" Target="../ink/ink70.xml"/><Relationship Id="rId86" Type="http://schemas.openxmlformats.org/officeDocument/2006/relationships/image" Target="../media/image75.png"/><Relationship Id="rId13" Type="http://schemas.openxmlformats.org/officeDocument/2006/relationships/customXml" Target="../ink/ink36.xml"/><Relationship Id="rId18" Type="http://schemas.openxmlformats.org/officeDocument/2006/relationships/image" Target="../media/image411.png"/><Relationship Id="rId39" Type="http://schemas.openxmlformats.org/officeDocument/2006/relationships/customXml" Target="../ink/ink49.xml"/><Relationship Id="rId109" Type="http://schemas.openxmlformats.org/officeDocument/2006/relationships/customXml" Target="../ink/ink84.xml"/><Relationship Id="rId34" Type="http://schemas.openxmlformats.org/officeDocument/2006/relationships/image" Target="../media/image49.png"/><Relationship Id="rId50" Type="http://schemas.openxmlformats.org/officeDocument/2006/relationships/image" Target="../media/image57.png"/><Relationship Id="rId55" Type="http://schemas.openxmlformats.org/officeDocument/2006/relationships/customXml" Target="../ink/ink57.xml"/><Relationship Id="rId76" Type="http://schemas.openxmlformats.org/officeDocument/2006/relationships/image" Target="../media/image70.png"/><Relationship Id="rId97" Type="http://schemas.openxmlformats.org/officeDocument/2006/relationships/customXml" Target="../ink/ink78.xml"/><Relationship Id="rId104" Type="http://schemas.openxmlformats.org/officeDocument/2006/relationships/image" Target="../media/image84.png"/><Relationship Id="rId120" Type="http://schemas.openxmlformats.org/officeDocument/2006/relationships/image" Target="../media/image92.png"/><Relationship Id="rId125" Type="http://schemas.openxmlformats.org/officeDocument/2006/relationships/customXml" Target="../ink/ink92.xml"/><Relationship Id="rId7" Type="http://schemas.openxmlformats.org/officeDocument/2006/relationships/customXml" Target="../ink/ink33.xml"/><Relationship Id="rId71" Type="http://schemas.openxmlformats.org/officeDocument/2006/relationships/customXml" Target="../ink/ink65.xml"/><Relationship Id="rId92" Type="http://schemas.openxmlformats.org/officeDocument/2006/relationships/image" Target="../media/image78.png"/><Relationship Id="rId2" Type="http://schemas.openxmlformats.org/officeDocument/2006/relationships/image" Target="../media/image45.png"/><Relationship Id="rId29" Type="http://schemas.openxmlformats.org/officeDocument/2006/relationships/customXml" Target="../ink/ink44.xml"/><Relationship Id="rId24" Type="http://schemas.openxmlformats.org/officeDocument/2006/relationships/image" Target="../media/image440.png"/><Relationship Id="rId40" Type="http://schemas.openxmlformats.org/officeDocument/2006/relationships/image" Target="../media/image52.png"/><Relationship Id="rId45" Type="http://schemas.openxmlformats.org/officeDocument/2006/relationships/customXml" Target="../ink/ink52.xml"/><Relationship Id="rId66" Type="http://schemas.openxmlformats.org/officeDocument/2006/relationships/image" Target="../media/image65.png"/><Relationship Id="rId87" Type="http://schemas.openxmlformats.org/officeDocument/2006/relationships/customXml" Target="../ink/ink73.xml"/><Relationship Id="rId110" Type="http://schemas.openxmlformats.org/officeDocument/2006/relationships/image" Target="../media/image87.png"/><Relationship Id="rId115" Type="http://schemas.openxmlformats.org/officeDocument/2006/relationships/customXml" Target="../ink/ink87.xml"/><Relationship Id="rId61" Type="http://schemas.openxmlformats.org/officeDocument/2006/relationships/customXml" Target="../ink/ink60.xml"/><Relationship Id="rId82" Type="http://schemas.openxmlformats.org/officeDocument/2006/relationships/image" Target="../media/image73.png"/><Relationship Id="rId19" Type="http://schemas.openxmlformats.org/officeDocument/2006/relationships/customXml" Target="../ink/ink39.xml"/><Relationship Id="rId14" Type="http://schemas.openxmlformats.org/officeDocument/2006/relationships/image" Target="../media/image3910.png"/><Relationship Id="rId30" Type="http://schemas.openxmlformats.org/officeDocument/2006/relationships/image" Target="../media/image470.png"/><Relationship Id="rId35" Type="http://schemas.openxmlformats.org/officeDocument/2006/relationships/customXml" Target="../ink/ink47.xml"/><Relationship Id="rId56" Type="http://schemas.openxmlformats.org/officeDocument/2006/relationships/image" Target="../media/image60.png"/><Relationship Id="rId77" Type="http://schemas.openxmlformats.org/officeDocument/2006/relationships/customXml" Target="../ink/ink68.xml"/><Relationship Id="rId100" Type="http://schemas.openxmlformats.org/officeDocument/2006/relationships/image" Target="../media/image82.png"/><Relationship Id="rId105" Type="http://schemas.openxmlformats.org/officeDocument/2006/relationships/customXml" Target="../ink/ink82.xml"/><Relationship Id="rId126" Type="http://schemas.openxmlformats.org/officeDocument/2006/relationships/image" Target="../media/image95.png"/><Relationship Id="rId8" Type="http://schemas.openxmlformats.org/officeDocument/2006/relationships/image" Target="../media/image3610.png"/><Relationship Id="rId51" Type="http://schemas.openxmlformats.org/officeDocument/2006/relationships/customXml" Target="../ink/ink55.xml"/><Relationship Id="rId72" Type="http://schemas.openxmlformats.org/officeDocument/2006/relationships/image" Target="../media/image68.png"/><Relationship Id="rId93" Type="http://schemas.openxmlformats.org/officeDocument/2006/relationships/customXml" Target="../ink/ink76.xml"/><Relationship Id="rId98" Type="http://schemas.openxmlformats.org/officeDocument/2006/relationships/image" Target="../media/image81.png"/><Relationship Id="rId121" Type="http://schemas.openxmlformats.org/officeDocument/2006/relationships/customXml" Target="../ink/ink90.xml"/><Relationship Id="rId3" Type="http://schemas.openxmlformats.org/officeDocument/2006/relationships/image" Target="../media/image46.png"/><Relationship Id="rId25" Type="http://schemas.openxmlformats.org/officeDocument/2006/relationships/customXml" Target="../ink/ink42.xml"/><Relationship Id="rId46" Type="http://schemas.openxmlformats.org/officeDocument/2006/relationships/image" Target="../media/image55.png"/><Relationship Id="rId67" Type="http://schemas.openxmlformats.org/officeDocument/2006/relationships/customXml" Target="../ink/ink63.xml"/><Relationship Id="rId116" Type="http://schemas.openxmlformats.org/officeDocument/2006/relationships/image" Target="../media/image90.png"/><Relationship Id="rId20" Type="http://schemas.openxmlformats.org/officeDocument/2006/relationships/image" Target="../media/image420.png"/><Relationship Id="rId41" Type="http://schemas.openxmlformats.org/officeDocument/2006/relationships/customXml" Target="../ink/ink50.xml"/><Relationship Id="rId62" Type="http://schemas.openxmlformats.org/officeDocument/2006/relationships/image" Target="../media/image63.png"/><Relationship Id="rId83" Type="http://schemas.openxmlformats.org/officeDocument/2006/relationships/customXml" Target="../ink/ink71.xml"/><Relationship Id="rId88" Type="http://schemas.openxmlformats.org/officeDocument/2006/relationships/image" Target="../media/image76.png"/><Relationship Id="rId111" Type="http://schemas.openxmlformats.org/officeDocument/2006/relationships/customXml" Target="../ink/ink85.xml"/><Relationship Id="rId15" Type="http://schemas.openxmlformats.org/officeDocument/2006/relationships/customXml" Target="../ink/ink37.xml"/><Relationship Id="rId36" Type="http://schemas.openxmlformats.org/officeDocument/2006/relationships/image" Target="../media/image50.png"/><Relationship Id="rId57" Type="http://schemas.openxmlformats.org/officeDocument/2006/relationships/customXml" Target="../ink/ink58.xml"/><Relationship Id="rId106" Type="http://schemas.openxmlformats.org/officeDocument/2006/relationships/image" Target="../media/image85.png"/><Relationship Id="rId10" Type="http://schemas.openxmlformats.org/officeDocument/2006/relationships/image" Target="../media/image3710.png"/><Relationship Id="rId31" Type="http://schemas.openxmlformats.org/officeDocument/2006/relationships/customXml" Target="../ink/ink45.xml"/><Relationship Id="rId52" Type="http://schemas.openxmlformats.org/officeDocument/2006/relationships/image" Target="../media/image58.png"/><Relationship Id="rId73" Type="http://schemas.openxmlformats.org/officeDocument/2006/relationships/customXml" Target="../ink/ink66.xml"/><Relationship Id="rId78" Type="http://schemas.openxmlformats.org/officeDocument/2006/relationships/image" Target="../media/image71.png"/><Relationship Id="rId94" Type="http://schemas.openxmlformats.org/officeDocument/2006/relationships/image" Target="../media/image79.png"/><Relationship Id="rId99" Type="http://schemas.openxmlformats.org/officeDocument/2006/relationships/customXml" Target="../ink/ink79.xml"/><Relationship Id="rId101" Type="http://schemas.openxmlformats.org/officeDocument/2006/relationships/customXml" Target="../ink/ink80.xml"/><Relationship Id="rId122" Type="http://schemas.openxmlformats.org/officeDocument/2006/relationships/image" Target="../media/image93.png"/><Relationship Id="rId4" Type="http://schemas.openxmlformats.org/officeDocument/2006/relationships/image" Target="../media/image47.png"/><Relationship Id="rId9" Type="http://schemas.openxmlformats.org/officeDocument/2006/relationships/customXml" Target="../ink/ink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0.png"/><Relationship Id="rId4" Type="http://schemas.openxmlformats.org/officeDocument/2006/relationships/customXml" Target="../ink/ink9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95.xml"/><Relationship Id="rId7" Type="http://schemas.openxmlformats.org/officeDocument/2006/relationships/customXml" Target="../ink/ink97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96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customXml" Target="../ink/ink99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customXml" Target="../ink/ink98.xml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3.xml"/><Relationship Id="rId18" Type="http://schemas.openxmlformats.org/officeDocument/2006/relationships/image" Target="../media/image126.png"/><Relationship Id="rId26" Type="http://schemas.openxmlformats.org/officeDocument/2006/relationships/image" Target="../media/image130.png"/><Relationship Id="rId3" Type="http://schemas.openxmlformats.org/officeDocument/2006/relationships/image" Target="../media/image119.png"/><Relationship Id="rId21" Type="http://schemas.openxmlformats.org/officeDocument/2006/relationships/customXml" Target="../ink/ink107.xml"/><Relationship Id="rId34" Type="http://schemas.openxmlformats.org/officeDocument/2006/relationships/image" Target="../media/image134.png"/><Relationship Id="rId7" Type="http://schemas.openxmlformats.org/officeDocument/2006/relationships/customXml" Target="../ink/ink100.xml"/><Relationship Id="rId12" Type="http://schemas.openxmlformats.org/officeDocument/2006/relationships/image" Target="../media/image123.png"/><Relationship Id="rId17" Type="http://schemas.openxmlformats.org/officeDocument/2006/relationships/customXml" Target="../ink/ink105.xml"/><Relationship Id="rId25" Type="http://schemas.openxmlformats.org/officeDocument/2006/relationships/customXml" Target="../ink/ink109.xml"/><Relationship Id="rId33" Type="http://schemas.openxmlformats.org/officeDocument/2006/relationships/customXml" Target="../ink/ink113.xml"/><Relationship Id="rId2" Type="http://schemas.openxmlformats.org/officeDocument/2006/relationships/image" Target="../media/image118.png"/><Relationship Id="rId16" Type="http://schemas.openxmlformats.org/officeDocument/2006/relationships/image" Target="../media/image125.png"/><Relationship Id="rId20" Type="http://schemas.openxmlformats.org/officeDocument/2006/relationships/image" Target="../media/image127.png"/><Relationship Id="rId29" Type="http://schemas.openxmlformats.org/officeDocument/2006/relationships/customXml" Target="../ink/ink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customXml" Target="../ink/ink102.xml"/><Relationship Id="rId24" Type="http://schemas.openxmlformats.org/officeDocument/2006/relationships/image" Target="../media/image129.png"/><Relationship Id="rId32" Type="http://schemas.openxmlformats.org/officeDocument/2006/relationships/image" Target="../media/image133.png"/><Relationship Id="rId5" Type="http://schemas.openxmlformats.org/officeDocument/2006/relationships/image" Target="../media/image121.png"/><Relationship Id="rId15" Type="http://schemas.openxmlformats.org/officeDocument/2006/relationships/customXml" Target="../ink/ink104.xml"/><Relationship Id="rId23" Type="http://schemas.openxmlformats.org/officeDocument/2006/relationships/customXml" Target="../ink/ink108.xml"/><Relationship Id="rId28" Type="http://schemas.openxmlformats.org/officeDocument/2006/relationships/image" Target="../media/image131.png"/><Relationship Id="rId36" Type="http://schemas.openxmlformats.org/officeDocument/2006/relationships/image" Target="../media/image135.png"/><Relationship Id="rId10" Type="http://schemas.openxmlformats.org/officeDocument/2006/relationships/image" Target="../media/image1220.png"/><Relationship Id="rId19" Type="http://schemas.openxmlformats.org/officeDocument/2006/relationships/customXml" Target="../ink/ink106.xml"/><Relationship Id="rId31" Type="http://schemas.openxmlformats.org/officeDocument/2006/relationships/customXml" Target="../ink/ink112.xml"/><Relationship Id="rId4" Type="http://schemas.openxmlformats.org/officeDocument/2006/relationships/image" Target="../media/image120.png"/><Relationship Id="rId9" Type="http://schemas.openxmlformats.org/officeDocument/2006/relationships/customXml" Target="../ink/ink101.xml"/><Relationship Id="rId14" Type="http://schemas.openxmlformats.org/officeDocument/2006/relationships/image" Target="../media/image124.png"/><Relationship Id="rId22" Type="http://schemas.openxmlformats.org/officeDocument/2006/relationships/image" Target="../media/image128.png"/><Relationship Id="rId27" Type="http://schemas.openxmlformats.org/officeDocument/2006/relationships/customXml" Target="../ink/ink110.xml"/><Relationship Id="rId30" Type="http://schemas.openxmlformats.org/officeDocument/2006/relationships/image" Target="../media/image132.png"/><Relationship Id="rId35" Type="http://schemas.openxmlformats.org/officeDocument/2006/relationships/customXml" Target="../ink/ink114.xml"/><Relationship Id="rId8" Type="http://schemas.openxmlformats.org/officeDocument/2006/relationships/image" Target="../media/image12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6.xml"/><Relationship Id="rId21" Type="http://schemas.openxmlformats.org/officeDocument/2006/relationships/image" Target="../media/image146.png"/><Relationship Id="rId42" Type="http://schemas.openxmlformats.org/officeDocument/2006/relationships/customXml" Target="../ink/ink134.xml"/><Relationship Id="rId47" Type="http://schemas.openxmlformats.org/officeDocument/2006/relationships/image" Target="../media/image159.png"/><Relationship Id="rId63" Type="http://schemas.openxmlformats.org/officeDocument/2006/relationships/image" Target="../media/image167.png"/><Relationship Id="rId68" Type="http://schemas.openxmlformats.org/officeDocument/2006/relationships/customXml" Target="../ink/ink147.xml"/><Relationship Id="rId2" Type="http://schemas.openxmlformats.org/officeDocument/2006/relationships/image" Target="../media/image136.png"/><Relationship Id="rId16" Type="http://schemas.openxmlformats.org/officeDocument/2006/relationships/customXml" Target="../ink/ink121.xml"/><Relationship Id="rId29" Type="http://schemas.openxmlformats.org/officeDocument/2006/relationships/image" Target="../media/image150.png"/><Relationship Id="rId11" Type="http://schemas.openxmlformats.org/officeDocument/2006/relationships/image" Target="../media/image141.png"/><Relationship Id="rId24" Type="http://schemas.openxmlformats.org/officeDocument/2006/relationships/customXml" Target="../ink/ink125.xml"/><Relationship Id="rId32" Type="http://schemas.openxmlformats.org/officeDocument/2006/relationships/customXml" Target="../ink/ink129.xml"/><Relationship Id="rId37" Type="http://schemas.openxmlformats.org/officeDocument/2006/relationships/image" Target="../media/image154.png"/><Relationship Id="rId40" Type="http://schemas.openxmlformats.org/officeDocument/2006/relationships/customXml" Target="../ink/ink133.xml"/><Relationship Id="rId45" Type="http://schemas.openxmlformats.org/officeDocument/2006/relationships/image" Target="../media/image158.png"/><Relationship Id="rId53" Type="http://schemas.openxmlformats.org/officeDocument/2006/relationships/image" Target="../media/image162.png"/><Relationship Id="rId58" Type="http://schemas.openxmlformats.org/officeDocument/2006/relationships/customXml" Target="../ink/ink142.xml"/><Relationship Id="rId66" Type="http://schemas.openxmlformats.org/officeDocument/2006/relationships/customXml" Target="../ink/ink146.xml"/><Relationship Id="rId74" Type="http://schemas.openxmlformats.org/officeDocument/2006/relationships/customXml" Target="../ink/ink150.xml"/><Relationship Id="rId5" Type="http://schemas.openxmlformats.org/officeDocument/2006/relationships/image" Target="../media/image138.png"/><Relationship Id="rId61" Type="http://schemas.openxmlformats.org/officeDocument/2006/relationships/image" Target="../media/image166.png"/><Relationship Id="rId19" Type="http://schemas.openxmlformats.org/officeDocument/2006/relationships/image" Target="../media/image145.png"/><Relationship Id="rId14" Type="http://schemas.openxmlformats.org/officeDocument/2006/relationships/customXml" Target="../ink/ink120.xml"/><Relationship Id="rId22" Type="http://schemas.openxmlformats.org/officeDocument/2006/relationships/customXml" Target="../ink/ink124.xml"/><Relationship Id="rId27" Type="http://schemas.openxmlformats.org/officeDocument/2006/relationships/image" Target="../media/image149.png"/><Relationship Id="rId30" Type="http://schemas.openxmlformats.org/officeDocument/2006/relationships/customXml" Target="../ink/ink128.xml"/><Relationship Id="rId35" Type="http://schemas.openxmlformats.org/officeDocument/2006/relationships/image" Target="../media/image153.png"/><Relationship Id="rId43" Type="http://schemas.openxmlformats.org/officeDocument/2006/relationships/image" Target="../media/image157.png"/><Relationship Id="rId48" Type="http://schemas.openxmlformats.org/officeDocument/2006/relationships/customXml" Target="../ink/ink137.xml"/><Relationship Id="rId56" Type="http://schemas.openxmlformats.org/officeDocument/2006/relationships/customXml" Target="../ink/ink141.xml"/><Relationship Id="rId64" Type="http://schemas.openxmlformats.org/officeDocument/2006/relationships/customXml" Target="../ink/ink145.xml"/><Relationship Id="rId69" Type="http://schemas.openxmlformats.org/officeDocument/2006/relationships/image" Target="../media/image170.png"/><Relationship Id="rId8" Type="http://schemas.openxmlformats.org/officeDocument/2006/relationships/customXml" Target="../ink/ink117.xml"/><Relationship Id="rId51" Type="http://schemas.openxmlformats.org/officeDocument/2006/relationships/image" Target="../media/image161.png"/><Relationship Id="rId72" Type="http://schemas.openxmlformats.org/officeDocument/2006/relationships/customXml" Target="../ink/ink149.xml"/><Relationship Id="rId3" Type="http://schemas.openxmlformats.org/officeDocument/2006/relationships/image" Target="../media/image137.png"/><Relationship Id="rId12" Type="http://schemas.openxmlformats.org/officeDocument/2006/relationships/customXml" Target="../ink/ink119.xml"/><Relationship Id="rId17" Type="http://schemas.openxmlformats.org/officeDocument/2006/relationships/image" Target="../media/image144.png"/><Relationship Id="rId25" Type="http://schemas.openxmlformats.org/officeDocument/2006/relationships/image" Target="../media/image148.png"/><Relationship Id="rId33" Type="http://schemas.openxmlformats.org/officeDocument/2006/relationships/image" Target="../media/image152.png"/><Relationship Id="rId38" Type="http://schemas.openxmlformats.org/officeDocument/2006/relationships/customXml" Target="../ink/ink132.xml"/><Relationship Id="rId46" Type="http://schemas.openxmlformats.org/officeDocument/2006/relationships/customXml" Target="../ink/ink136.xml"/><Relationship Id="rId59" Type="http://schemas.openxmlformats.org/officeDocument/2006/relationships/image" Target="../media/image165.png"/><Relationship Id="rId67" Type="http://schemas.openxmlformats.org/officeDocument/2006/relationships/image" Target="../media/image169.png"/><Relationship Id="rId20" Type="http://schemas.openxmlformats.org/officeDocument/2006/relationships/customXml" Target="../ink/ink123.xml"/><Relationship Id="rId41" Type="http://schemas.openxmlformats.org/officeDocument/2006/relationships/image" Target="../media/image156.png"/><Relationship Id="rId54" Type="http://schemas.openxmlformats.org/officeDocument/2006/relationships/customXml" Target="../ink/ink140.xml"/><Relationship Id="rId62" Type="http://schemas.openxmlformats.org/officeDocument/2006/relationships/customXml" Target="../ink/ink144.xml"/><Relationship Id="rId70" Type="http://schemas.openxmlformats.org/officeDocument/2006/relationships/customXml" Target="../ink/ink148.xml"/><Relationship Id="rId75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.xml"/><Relationship Id="rId15" Type="http://schemas.openxmlformats.org/officeDocument/2006/relationships/image" Target="../media/image143.png"/><Relationship Id="rId23" Type="http://schemas.openxmlformats.org/officeDocument/2006/relationships/image" Target="../media/image147.png"/><Relationship Id="rId28" Type="http://schemas.openxmlformats.org/officeDocument/2006/relationships/customXml" Target="../ink/ink127.xml"/><Relationship Id="rId36" Type="http://schemas.openxmlformats.org/officeDocument/2006/relationships/customXml" Target="../ink/ink131.xml"/><Relationship Id="rId49" Type="http://schemas.openxmlformats.org/officeDocument/2006/relationships/image" Target="../media/image160.png"/><Relationship Id="rId57" Type="http://schemas.openxmlformats.org/officeDocument/2006/relationships/image" Target="../media/image164.png"/><Relationship Id="rId10" Type="http://schemas.openxmlformats.org/officeDocument/2006/relationships/customXml" Target="../ink/ink118.xml"/><Relationship Id="rId31" Type="http://schemas.openxmlformats.org/officeDocument/2006/relationships/image" Target="../media/image151.png"/><Relationship Id="rId44" Type="http://schemas.openxmlformats.org/officeDocument/2006/relationships/customXml" Target="../ink/ink135.xml"/><Relationship Id="rId52" Type="http://schemas.openxmlformats.org/officeDocument/2006/relationships/customXml" Target="../ink/ink139.xml"/><Relationship Id="rId60" Type="http://schemas.openxmlformats.org/officeDocument/2006/relationships/customXml" Target="../ink/ink143.xml"/><Relationship Id="rId65" Type="http://schemas.openxmlformats.org/officeDocument/2006/relationships/image" Target="../media/image168.png"/><Relationship Id="rId73" Type="http://schemas.openxmlformats.org/officeDocument/2006/relationships/image" Target="../media/image172.png"/><Relationship Id="rId4" Type="http://schemas.openxmlformats.org/officeDocument/2006/relationships/customXml" Target="../ink/ink115.xml"/><Relationship Id="rId9" Type="http://schemas.openxmlformats.org/officeDocument/2006/relationships/image" Target="../media/image140.png"/><Relationship Id="rId13" Type="http://schemas.openxmlformats.org/officeDocument/2006/relationships/image" Target="../media/image142.png"/><Relationship Id="rId18" Type="http://schemas.openxmlformats.org/officeDocument/2006/relationships/customXml" Target="../ink/ink122.xml"/><Relationship Id="rId39" Type="http://schemas.openxmlformats.org/officeDocument/2006/relationships/image" Target="../media/image155.png"/><Relationship Id="rId34" Type="http://schemas.openxmlformats.org/officeDocument/2006/relationships/customXml" Target="../ink/ink130.xml"/><Relationship Id="rId50" Type="http://schemas.openxmlformats.org/officeDocument/2006/relationships/customXml" Target="../ink/ink138.xml"/><Relationship Id="rId55" Type="http://schemas.openxmlformats.org/officeDocument/2006/relationships/image" Target="../media/image163.png"/><Relationship Id="rId7" Type="http://schemas.openxmlformats.org/officeDocument/2006/relationships/image" Target="../media/image139.png"/><Relationship Id="rId71" Type="http://schemas.openxmlformats.org/officeDocument/2006/relationships/image" Target="../media/image1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3.xml"/><Relationship Id="rId21" Type="http://schemas.openxmlformats.org/officeDocument/2006/relationships/image" Target="../media/image1380.png"/><Relationship Id="rId42" Type="http://schemas.openxmlformats.org/officeDocument/2006/relationships/customXml" Target="../ink/ink171.xml"/><Relationship Id="rId47" Type="http://schemas.openxmlformats.org/officeDocument/2006/relationships/image" Target="../media/image1510.png"/><Relationship Id="rId63" Type="http://schemas.openxmlformats.org/officeDocument/2006/relationships/image" Target="../media/image1590.png"/><Relationship Id="rId68" Type="http://schemas.openxmlformats.org/officeDocument/2006/relationships/customXml" Target="../ink/ink184.xml"/><Relationship Id="rId84" Type="http://schemas.openxmlformats.org/officeDocument/2006/relationships/customXml" Target="../ink/ink192.xml"/><Relationship Id="rId89" Type="http://schemas.openxmlformats.org/officeDocument/2006/relationships/image" Target="../media/image1720.png"/><Relationship Id="rId16" Type="http://schemas.openxmlformats.org/officeDocument/2006/relationships/customXml" Target="../ink/ink158.xml"/><Relationship Id="rId11" Type="http://schemas.openxmlformats.org/officeDocument/2006/relationships/image" Target="../media/image1330.png"/><Relationship Id="rId32" Type="http://schemas.openxmlformats.org/officeDocument/2006/relationships/customXml" Target="../ink/ink166.xml"/><Relationship Id="rId37" Type="http://schemas.openxmlformats.org/officeDocument/2006/relationships/image" Target="../media/image1460.png"/><Relationship Id="rId53" Type="http://schemas.openxmlformats.org/officeDocument/2006/relationships/image" Target="../media/image1540.png"/><Relationship Id="rId58" Type="http://schemas.openxmlformats.org/officeDocument/2006/relationships/customXml" Target="../ink/ink179.xml"/><Relationship Id="rId74" Type="http://schemas.openxmlformats.org/officeDocument/2006/relationships/customXml" Target="../ink/ink187.xml"/><Relationship Id="rId79" Type="http://schemas.openxmlformats.org/officeDocument/2006/relationships/image" Target="../media/image1670.png"/><Relationship Id="rId5" Type="http://schemas.openxmlformats.org/officeDocument/2006/relationships/image" Target="../media/image1300.png"/><Relationship Id="rId90" Type="http://schemas.openxmlformats.org/officeDocument/2006/relationships/customXml" Target="../ink/ink195.xml"/><Relationship Id="rId95" Type="http://schemas.openxmlformats.org/officeDocument/2006/relationships/image" Target="../media/image1750.png"/><Relationship Id="rId22" Type="http://schemas.openxmlformats.org/officeDocument/2006/relationships/customXml" Target="../ink/ink161.xml"/><Relationship Id="rId27" Type="http://schemas.openxmlformats.org/officeDocument/2006/relationships/image" Target="../media/image1411.png"/><Relationship Id="rId43" Type="http://schemas.openxmlformats.org/officeDocument/2006/relationships/image" Target="../media/image1490.png"/><Relationship Id="rId48" Type="http://schemas.openxmlformats.org/officeDocument/2006/relationships/customXml" Target="../ink/ink174.xml"/><Relationship Id="rId64" Type="http://schemas.openxmlformats.org/officeDocument/2006/relationships/customXml" Target="../ink/ink182.xml"/><Relationship Id="rId69" Type="http://schemas.openxmlformats.org/officeDocument/2006/relationships/image" Target="../media/image1620.png"/><Relationship Id="rId80" Type="http://schemas.openxmlformats.org/officeDocument/2006/relationships/customXml" Target="../ink/ink190.xml"/><Relationship Id="rId85" Type="http://schemas.openxmlformats.org/officeDocument/2006/relationships/image" Target="../media/image1700.png"/><Relationship Id="rId3" Type="http://schemas.openxmlformats.org/officeDocument/2006/relationships/image" Target="../media/image1290.png"/><Relationship Id="rId12" Type="http://schemas.openxmlformats.org/officeDocument/2006/relationships/customXml" Target="../ink/ink156.xml"/><Relationship Id="rId17" Type="http://schemas.openxmlformats.org/officeDocument/2006/relationships/image" Target="../media/image1360.png"/><Relationship Id="rId25" Type="http://schemas.openxmlformats.org/officeDocument/2006/relationships/image" Target="../media/image1400.png"/><Relationship Id="rId33" Type="http://schemas.openxmlformats.org/officeDocument/2006/relationships/image" Target="../media/image1440.png"/><Relationship Id="rId38" Type="http://schemas.openxmlformats.org/officeDocument/2006/relationships/customXml" Target="../ink/ink169.xml"/><Relationship Id="rId46" Type="http://schemas.openxmlformats.org/officeDocument/2006/relationships/customXml" Target="../ink/ink173.xml"/><Relationship Id="rId59" Type="http://schemas.openxmlformats.org/officeDocument/2006/relationships/image" Target="../media/image1570.png"/><Relationship Id="rId67" Type="http://schemas.openxmlformats.org/officeDocument/2006/relationships/image" Target="../media/image1610.png"/><Relationship Id="rId20" Type="http://schemas.openxmlformats.org/officeDocument/2006/relationships/customXml" Target="../ink/ink160.xml"/><Relationship Id="rId41" Type="http://schemas.openxmlformats.org/officeDocument/2006/relationships/image" Target="../media/image1480.png"/><Relationship Id="rId54" Type="http://schemas.openxmlformats.org/officeDocument/2006/relationships/customXml" Target="../ink/ink177.xml"/><Relationship Id="rId62" Type="http://schemas.openxmlformats.org/officeDocument/2006/relationships/customXml" Target="../ink/ink181.xml"/><Relationship Id="rId70" Type="http://schemas.openxmlformats.org/officeDocument/2006/relationships/customXml" Target="../ink/ink185.xml"/><Relationship Id="rId75" Type="http://schemas.openxmlformats.org/officeDocument/2006/relationships/image" Target="../media/image1650.png"/><Relationship Id="rId83" Type="http://schemas.openxmlformats.org/officeDocument/2006/relationships/image" Target="../media/image1690.png"/><Relationship Id="rId88" Type="http://schemas.openxmlformats.org/officeDocument/2006/relationships/customXml" Target="../ink/ink194.xml"/><Relationship Id="rId91" Type="http://schemas.openxmlformats.org/officeDocument/2006/relationships/image" Target="../media/image1730.png"/><Relationship Id="rId96" Type="http://schemas.openxmlformats.org/officeDocument/2006/relationships/customXml" Target="../ink/ink1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.xml"/><Relationship Id="rId15" Type="http://schemas.openxmlformats.org/officeDocument/2006/relationships/image" Target="../media/image1350.png"/><Relationship Id="rId23" Type="http://schemas.openxmlformats.org/officeDocument/2006/relationships/image" Target="../media/image1390.png"/><Relationship Id="rId28" Type="http://schemas.openxmlformats.org/officeDocument/2006/relationships/customXml" Target="../ink/ink164.xml"/><Relationship Id="rId36" Type="http://schemas.openxmlformats.org/officeDocument/2006/relationships/customXml" Target="../ink/ink168.xml"/><Relationship Id="rId49" Type="http://schemas.openxmlformats.org/officeDocument/2006/relationships/image" Target="../media/image1520.png"/><Relationship Id="rId57" Type="http://schemas.openxmlformats.org/officeDocument/2006/relationships/image" Target="../media/image1560.png"/><Relationship Id="rId10" Type="http://schemas.openxmlformats.org/officeDocument/2006/relationships/customXml" Target="../ink/ink155.xml"/><Relationship Id="rId31" Type="http://schemas.openxmlformats.org/officeDocument/2006/relationships/image" Target="../media/image1430.png"/><Relationship Id="rId44" Type="http://schemas.openxmlformats.org/officeDocument/2006/relationships/customXml" Target="../ink/ink172.xml"/><Relationship Id="rId52" Type="http://schemas.openxmlformats.org/officeDocument/2006/relationships/customXml" Target="../ink/ink176.xml"/><Relationship Id="rId60" Type="http://schemas.openxmlformats.org/officeDocument/2006/relationships/customXml" Target="../ink/ink180.xml"/><Relationship Id="rId65" Type="http://schemas.openxmlformats.org/officeDocument/2006/relationships/image" Target="../media/image1600.png"/><Relationship Id="rId73" Type="http://schemas.openxmlformats.org/officeDocument/2006/relationships/image" Target="../media/image1640.png"/><Relationship Id="rId78" Type="http://schemas.openxmlformats.org/officeDocument/2006/relationships/customXml" Target="../ink/ink189.xml"/><Relationship Id="rId81" Type="http://schemas.openxmlformats.org/officeDocument/2006/relationships/image" Target="../media/image1680.png"/><Relationship Id="rId86" Type="http://schemas.openxmlformats.org/officeDocument/2006/relationships/customXml" Target="../ink/ink193.xml"/><Relationship Id="rId94" Type="http://schemas.openxmlformats.org/officeDocument/2006/relationships/customXml" Target="../ink/ink197.xml"/><Relationship Id="rId99" Type="http://schemas.openxmlformats.org/officeDocument/2006/relationships/image" Target="../media/image177.png"/><Relationship Id="rId4" Type="http://schemas.openxmlformats.org/officeDocument/2006/relationships/customXml" Target="../ink/ink152.xml"/><Relationship Id="rId9" Type="http://schemas.openxmlformats.org/officeDocument/2006/relationships/image" Target="../media/image1320.png"/><Relationship Id="rId13" Type="http://schemas.openxmlformats.org/officeDocument/2006/relationships/image" Target="../media/image1340.png"/><Relationship Id="rId18" Type="http://schemas.openxmlformats.org/officeDocument/2006/relationships/customXml" Target="../ink/ink159.xml"/><Relationship Id="rId39" Type="http://schemas.openxmlformats.org/officeDocument/2006/relationships/image" Target="../media/image1470.png"/><Relationship Id="rId34" Type="http://schemas.openxmlformats.org/officeDocument/2006/relationships/customXml" Target="../ink/ink167.xml"/><Relationship Id="rId50" Type="http://schemas.openxmlformats.org/officeDocument/2006/relationships/customXml" Target="../ink/ink175.xml"/><Relationship Id="rId55" Type="http://schemas.openxmlformats.org/officeDocument/2006/relationships/image" Target="../media/image1550.png"/><Relationship Id="rId76" Type="http://schemas.openxmlformats.org/officeDocument/2006/relationships/customXml" Target="../ink/ink188.xml"/><Relationship Id="rId97" Type="http://schemas.openxmlformats.org/officeDocument/2006/relationships/image" Target="../media/image1760.png"/><Relationship Id="rId7" Type="http://schemas.openxmlformats.org/officeDocument/2006/relationships/image" Target="../media/image1311.png"/><Relationship Id="rId71" Type="http://schemas.openxmlformats.org/officeDocument/2006/relationships/image" Target="../media/image1630.png"/><Relationship Id="rId92" Type="http://schemas.openxmlformats.org/officeDocument/2006/relationships/customXml" Target="../ink/ink196.xml"/><Relationship Id="rId2" Type="http://schemas.openxmlformats.org/officeDocument/2006/relationships/customXml" Target="../ink/ink151.xml"/><Relationship Id="rId29" Type="http://schemas.openxmlformats.org/officeDocument/2006/relationships/image" Target="../media/image1420.png"/><Relationship Id="rId24" Type="http://schemas.openxmlformats.org/officeDocument/2006/relationships/customXml" Target="../ink/ink162.xml"/><Relationship Id="rId40" Type="http://schemas.openxmlformats.org/officeDocument/2006/relationships/customXml" Target="../ink/ink170.xml"/><Relationship Id="rId45" Type="http://schemas.openxmlformats.org/officeDocument/2006/relationships/image" Target="../media/image1500.png"/><Relationship Id="rId66" Type="http://schemas.openxmlformats.org/officeDocument/2006/relationships/customXml" Target="../ink/ink183.xml"/><Relationship Id="rId87" Type="http://schemas.openxmlformats.org/officeDocument/2006/relationships/image" Target="../media/image1710.png"/><Relationship Id="rId61" Type="http://schemas.openxmlformats.org/officeDocument/2006/relationships/image" Target="../media/image1580.png"/><Relationship Id="rId82" Type="http://schemas.openxmlformats.org/officeDocument/2006/relationships/customXml" Target="../ink/ink191.xml"/><Relationship Id="rId19" Type="http://schemas.openxmlformats.org/officeDocument/2006/relationships/image" Target="../media/image1370.png"/><Relationship Id="rId14" Type="http://schemas.openxmlformats.org/officeDocument/2006/relationships/customXml" Target="../ink/ink157.xml"/><Relationship Id="rId30" Type="http://schemas.openxmlformats.org/officeDocument/2006/relationships/customXml" Target="../ink/ink165.xml"/><Relationship Id="rId35" Type="http://schemas.openxmlformats.org/officeDocument/2006/relationships/image" Target="../media/image1450.png"/><Relationship Id="rId56" Type="http://schemas.openxmlformats.org/officeDocument/2006/relationships/customXml" Target="../ink/ink178.xml"/><Relationship Id="rId77" Type="http://schemas.openxmlformats.org/officeDocument/2006/relationships/image" Target="../media/image1660.png"/><Relationship Id="rId8" Type="http://schemas.openxmlformats.org/officeDocument/2006/relationships/customXml" Target="../ink/ink154.xml"/><Relationship Id="rId51" Type="http://schemas.openxmlformats.org/officeDocument/2006/relationships/image" Target="../media/image1530.png"/><Relationship Id="rId72" Type="http://schemas.openxmlformats.org/officeDocument/2006/relationships/customXml" Target="../ink/ink186.xml"/><Relationship Id="rId93" Type="http://schemas.openxmlformats.org/officeDocument/2006/relationships/image" Target="../media/image1740.png"/><Relationship Id="rId98" Type="http://schemas.openxmlformats.org/officeDocument/2006/relationships/customXml" Target="../ink/ink19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0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customXml" Target="../ink/ink201.xml"/><Relationship Id="rId4" Type="http://schemas.openxmlformats.org/officeDocument/2006/relationships/image" Target="../media/image19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www.cc.gatech.edu/~tha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png"/><Relationship Id="rId4" Type="http://schemas.openxmlformats.org/officeDocument/2006/relationships/customXml" Target="../ink/ink20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customXml" Target="../ink/ink210.xml"/><Relationship Id="rId26" Type="http://schemas.openxmlformats.org/officeDocument/2006/relationships/customXml" Target="../ink/ink214.xml"/><Relationship Id="rId39" Type="http://schemas.openxmlformats.org/officeDocument/2006/relationships/image" Target="../media/image235.png"/><Relationship Id="rId21" Type="http://schemas.openxmlformats.org/officeDocument/2006/relationships/image" Target="../media/image226.png"/><Relationship Id="rId34" Type="http://schemas.openxmlformats.org/officeDocument/2006/relationships/customXml" Target="../ink/ink218.xml"/><Relationship Id="rId42" Type="http://schemas.openxmlformats.org/officeDocument/2006/relationships/customXml" Target="../ink/ink222.xml"/><Relationship Id="rId47" Type="http://schemas.openxmlformats.org/officeDocument/2006/relationships/image" Target="../media/image239.png"/><Relationship Id="rId50" Type="http://schemas.openxmlformats.org/officeDocument/2006/relationships/customXml" Target="../ink/ink226.xml"/><Relationship Id="rId55" Type="http://schemas.openxmlformats.org/officeDocument/2006/relationships/image" Target="../media/image243.png"/><Relationship Id="rId7" Type="http://schemas.openxmlformats.org/officeDocument/2006/relationships/image" Target="../media/image219.png"/><Relationship Id="rId2" Type="http://schemas.openxmlformats.org/officeDocument/2006/relationships/image" Target="../media/image218.png"/><Relationship Id="rId16" Type="http://schemas.openxmlformats.org/officeDocument/2006/relationships/customXml" Target="../ink/ink209.xml"/><Relationship Id="rId29" Type="http://schemas.openxmlformats.org/officeDocument/2006/relationships/image" Target="../media/image230.png"/><Relationship Id="rId11" Type="http://schemas.openxmlformats.org/officeDocument/2006/relationships/image" Target="../media/image221.png"/><Relationship Id="rId24" Type="http://schemas.openxmlformats.org/officeDocument/2006/relationships/customXml" Target="../ink/ink213.xml"/><Relationship Id="rId32" Type="http://schemas.openxmlformats.org/officeDocument/2006/relationships/customXml" Target="../ink/ink217.xml"/><Relationship Id="rId37" Type="http://schemas.openxmlformats.org/officeDocument/2006/relationships/image" Target="../media/image234.png"/><Relationship Id="rId40" Type="http://schemas.openxmlformats.org/officeDocument/2006/relationships/customXml" Target="../ink/ink221.xml"/><Relationship Id="rId45" Type="http://schemas.openxmlformats.org/officeDocument/2006/relationships/image" Target="../media/image238.png"/><Relationship Id="rId53" Type="http://schemas.openxmlformats.org/officeDocument/2006/relationships/image" Target="../media/image242.png"/><Relationship Id="rId5" Type="http://schemas.openxmlformats.org/officeDocument/2006/relationships/image" Target="../media/image2180.png"/><Relationship Id="rId10" Type="http://schemas.openxmlformats.org/officeDocument/2006/relationships/customXml" Target="../ink/ink206.xml"/><Relationship Id="rId19" Type="http://schemas.openxmlformats.org/officeDocument/2006/relationships/image" Target="../media/image225.png"/><Relationship Id="rId31" Type="http://schemas.openxmlformats.org/officeDocument/2006/relationships/image" Target="../media/image231.png"/><Relationship Id="rId44" Type="http://schemas.openxmlformats.org/officeDocument/2006/relationships/customXml" Target="../ink/ink223.xml"/><Relationship Id="rId52" Type="http://schemas.openxmlformats.org/officeDocument/2006/relationships/customXml" Target="../ink/ink227.xml"/><Relationship Id="rId4" Type="http://schemas.openxmlformats.org/officeDocument/2006/relationships/customXml" Target="../ink/ink203.xml"/><Relationship Id="rId9" Type="http://schemas.openxmlformats.org/officeDocument/2006/relationships/image" Target="../media/image220.png"/><Relationship Id="rId14" Type="http://schemas.openxmlformats.org/officeDocument/2006/relationships/customXml" Target="../ink/ink208.xml"/><Relationship Id="rId22" Type="http://schemas.openxmlformats.org/officeDocument/2006/relationships/customXml" Target="../ink/ink212.xml"/><Relationship Id="rId27" Type="http://schemas.openxmlformats.org/officeDocument/2006/relationships/image" Target="../media/image229.png"/><Relationship Id="rId30" Type="http://schemas.openxmlformats.org/officeDocument/2006/relationships/customXml" Target="../ink/ink216.xml"/><Relationship Id="rId35" Type="http://schemas.openxmlformats.org/officeDocument/2006/relationships/image" Target="../media/image233.png"/><Relationship Id="rId43" Type="http://schemas.openxmlformats.org/officeDocument/2006/relationships/image" Target="../media/image237.png"/><Relationship Id="rId48" Type="http://schemas.openxmlformats.org/officeDocument/2006/relationships/customXml" Target="../ink/ink225.xml"/><Relationship Id="rId8" Type="http://schemas.openxmlformats.org/officeDocument/2006/relationships/customXml" Target="../ink/ink205.xml"/><Relationship Id="rId51" Type="http://schemas.openxmlformats.org/officeDocument/2006/relationships/image" Target="../media/image241.png"/><Relationship Id="rId3" Type="http://schemas.openxmlformats.org/officeDocument/2006/relationships/image" Target="../media/image214.png"/><Relationship Id="rId12" Type="http://schemas.openxmlformats.org/officeDocument/2006/relationships/customXml" Target="../ink/ink207.xml"/><Relationship Id="rId17" Type="http://schemas.openxmlformats.org/officeDocument/2006/relationships/image" Target="../media/image224.png"/><Relationship Id="rId25" Type="http://schemas.openxmlformats.org/officeDocument/2006/relationships/image" Target="../media/image228.png"/><Relationship Id="rId33" Type="http://schemas.openxmlformats.org/officeDocument/2006/relationships/image" Target="../media/image232.png"/><Relationship Id="rId38" Type="http://schemas.openxmlformats.org/officeDocument/2006/relationships/customXml" Target="../ink/ink220.xml"/><Relationship Id="rId46" Type="http://schemas.openxmlformats.org/officeDocument/2006/relationships/customXml" Target="../ink/ink224.xml"/><Relationship Id="rId20" Type="http://schemas.openxmlformats.org/officeDocument/2006/relationships/customXml" Target="../ink/ink211.xml"/><Relationship Id="rId41" Type="http://schemas.openxmlformats.org/officeDocument/2006/relationships/image" Target="../media/image236.png"/><Relationship Id="rId54" Type="http://schemas.openxmlformats.org/officeDocument/2006/relationships/customXml" Target="../ink/ink2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4.xml"/><Relationship Id="rId15" Type="http://schemas.openxmlformats.org/officeDocument/2006/relationships/image" Target="../media/image223.png"/><Relationship Id="rId23" Type="http://schemas.openxmlformats.org/officeDocument/2006/relationships/image" Target="../media/image227.png"/><Relationship Id="rId28" Type="http://schemas.openxmlformats.org/officeDocument/2006/relationships/customXml" Target="../ink/ink215.xml"/><Relationship Id="rId36" Type="http://schemas.openxmlformats.org/officeDocument/2006/relationships/customXml" Target="../ink/ink219.xml"/><Relationship Id="rId49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0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21.xml"/><Relationship Id="rId42" Type="http://schemas.openxmlformats.org/officeDocument/2006/relationships/customXml" Target="../ink/ink25.xml"/><Relationship Id="rId47" Type="http://schemas.openxmlformats.org/officeDocument/2006/relationships/image" Target="../media/image31.png"/><Relationship Id="rId50" Type="http://schemas.openxmlformats.org/officeDocument/2006/relationships/customXml" Target="../ink/ink29.xml"/><Relationship Id="rId55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6" Type="http://schemas.openxmlformats.org/officeDocument/2006/relationships/customXml" Target="../ink/ink12.xml"/><Relationship Id="rId29" Type="http://schemas.openxmlformats.org/officeDocument/2006/relationships/image" Target="../media/image22.png"/><Relationship Id="rId11" Type="http://schemas.openxmlformats.org/officeDocument/2006/relationships/image" Target="../media/image1310.png"/><Relationship Id="rId24" Type="http://schemas.openxmlformats.org/officeDocument/2006/relationships/customXml" Target="../ink/ink16.xml"/><Relationship Id="rId32" Type="http://schemas.openxmlformats.org/officeDocument/2006/relationships/customXml" Target="../ink/ink20.xml"/><Relationship Id="rId37" Type="http://schemas.openxmlformats.org/officeDocument/2006/relationships/image" Target="../media/image26.png"/><Relationship Id="rId40" Type="http://schemas.openxmlformats.org/officeDocument/2006/relationships/customXml" Target="../ink/ink24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" Type="http://schemas.openxmlformats.org/officeDocument/2006/relationships/image" Target="../media/image10.png"/><Relationship Id="rId10" Type="http://schemas.openxmlformats.org/officeDocument/2006/relationships/customXml" Target="../ink/ink9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4" Type="http://schemas.openxmlformats.org/officeDocument/2006/relationships/customXml" Target="../ink/ink26.xml"/><Relationship Id="rId52" Type="http://schemas.openxmlformats.org/officeDocument/2006/relationships/customXml" Target="../ink/ink30.xml"/><Relationship Id="rId4" Type="http://schemas.openxmlformats.org/officeDocument/2006/relationships/customXml" Target="../ink/ink6.xml"/><Relationship Id="rId9" Type="http://schemas.openxmlformats.org/officeDocument/2006/relationships/image" Target="../media/image1210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21.png"/><Relationship Id="rId30" Type="http://schemas.openxmlformats.org/officeDocument/2006/relationships/customXml" Target="../ink/ink19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8.xml"/><Relationship Id="rId8" Type="http://schemas.openxmlformats.org/officeDocument/2006/relationships/customXml" Target="../ink/ink8.xml"/><Relationship Id="rId51" Type="http://schemas.openxmlformats.org/officeDocument/2006/relationships/image" Target="../media/image33.png"/><Relationship Id="rId3" Type="http://schemas.openxmlformats.org/officeDocument/2006/relationships/image" Target="../media/image14.png"/><Relationship Id="rId12" Type="http://schemas.openxmlformats.org/officeDocument/2006/relationships/customXml" Target="../ink/ink10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23.xml"/><Relationship Id="rId46" Type="http://schemas.openxmlformats.org/officeDocument/2006/relationships/customXml" Target="../ink/ink27.xml"/><Relationship Id="rId20" Type="http://schemas.openxmlformats.org/officeDocument/2006/relationships/customXml" Target="../ink/ink14.xml"/><Relationship Id="rId41" Type="http://schemas.openxmlformats.org/officeDocument/2006/relationships/image" Target="../media/image28.png"/><Relationship Id="rId54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8.xml"/><Relationship Id="rId36" Type="http://schemas.openxmlformats.org/officeDocument/2006/relationships/customXml" Target="../ink/ink22.xml"/><Relationship Id="rId49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0.xml"/><Relationship Id="rId21" Type="http://schemas.openxmlformats.org/officeDocument/2006/relationships/image" Target="../media/image254.png"/><Relationship Id="rId42" Type="http://schemas.openxmlformats.org/officeDocument/2006/relationships/customXml" Target="../ink/ink248.xml"/><Relationship Id="rId47" Type="http://schemas.openxmlformats.org/officeDocument/2006/relationships/image" Target="../media/image267.png"/><Relationship Id="rId63" Type="http://schemas.openxmlformats.org/officeDocument/2006/relationships/image" Target="../media/image275.png"/><Relationship Id="rId68" Type="http://schemas.openxmlformats.org/officeDocument/2006/relationships/customXml" Target="../ink/ink261.xml"/><Relationship Id="rId16" Type="http://schemas.openxmlformats.org/officeDocument/2006/relationships/customXml" Target="../ink/ink235.xml"/><Relationship Id="rId11" Type="http://schemas.openxmlformats.org/officeDocument/2006/relationships/image" Target="../media/image249.png"/><Relationship Id="rId24" Type="http://schemas.openxmlformats.org/officeDocument/2006/relationships/customXml" Target="../ink/ink239.xml"/><Relationship Id="rId32" Type="http://schemas.openxmlformats.org/officeDocument/2006/relationships/customXml" Target="../ink/ink243.xml"/><Relationship Id="rId37" Type="http://schemas.openxmlformats.org/officeDocument/2006/relationships/image" Target="../media/image262.png"/><Relationship Id="rId40" Type="http://schemas.openxmlformats.org/officeDocument/2006/relationships/customXml" Target="../ink/ink247.xml"/><Relationship Id="rId45" Type="http://schemas.openxmlformats.org/officeDocument/2006/relationships/image" Target="../media/image266.png"/><Relationship Id="rId53" Type="http://schemas.openxmlformats.org/officeDocument/2006/relationships/image" Target="../media/image270.png"/><Relationship Id="rId58" Type="http://schemas.openxmlformats.org/officeDocument/2006/relationships/customXml" Target="../ink/ink256.xml"/><Relationship Id="rId66" Type="http://schemas.openxmlformats.org/officeDocument/2006/relationships/customXml" Target="../ink/ink260.xml"/><Relationship Id="rId74" Type="http://schemas.openxmlformats.org/officeDocument/2006/relationships/customXml" Target="../ink/ink264.xml"/><Relationship Id="rId5" Type="http://schemas.openxmlformats.org/officeDocument/2006/relationships/image" Target="../media/image246.png"/><Relationship Id="rId61" Type="http://schemas.openxmlformats.org/officeDocument/2006/relationships/image" Target="../media/image274.png"/><Relationship Id="rId19" Type="http://schemas.openxmlformats.org/officeDocument/2006/relationships/image" Target="../media/image253.png"/><Relationship Id="rId14" Type="http://schemas.openxmlformats.org/officeDocument/2006/relationships/customXml" Target="../ink/ink234.xml"/><Relationship Id="rId22" Type="http://schemas.openxmlformats.org/officeDocument/2006/relationships/customXml" Target="../ink/ink238.xml"/><Relationship Id="rId27" Type="http://schemas.openxmlformats.org/officeDocument/2006/relationships/image" Target="../media/image257.png"/><Relationship Id="rId30" Type="http://schemas.openxmlformats.org/officeDocument/2006/relationships/customXml" Target="../ink/ink242.xml"/><Relationship Id="rId35" Type="http://schemas.openxmlformats.org/officeDocument/2006/relationships/image" Target="../media/image261.png"/><Relationship Id="rId43" Type="http://schemas.openxmlformats.org/officeDocument/2006/relationships/image" Target="../media/image265.png"/><Relationship Id="rId48" Type="http://schemas.openxmlformats.org/officeDocument/2006/relationships/customXml" Target="../ink/ink251.xml"/><Relationship Id="rId56" Type="http://schemas.openxmlformats.org/officeDocument/2006/relationships/customXml" Target="../ink/ink255.xml"/><Relationship Id="rId64" Type="http://schemas.openxmlformats.org/officeDocument/2006/relationships/customXml" Target="../ink/ink259.xml"/><Relationship Id="rId69" Type="http://schemas.openxmlformats.org/officeDocument/2006/relationships/image" Target="../media/image278.png"/><Relationship Id="rId77" Type="http://schemas.openxmlformats.org/officeDocument/2006/relationships/image" Target="../media/image282.png"/><Relationship Id="rId8" Type="http://schemas.openxmlformats.org/officeDocument/2006/relationships/customXml" Target="../ink/ink231.xml"/><Relationship Id="rId51" Type="http://schemas.openxmlformats.org/officeDocument/2006/relationships/image" Target="../media/image269.png"/><Relationship Id="rId72" Type="http://schemas.openxmlformats.org/officeDocument/2006/relationships/customXml" Target="../ink/ink263.xml"/><Relationship Id="rId3" Type="http://schemas.openxmlformats.org/officeDocument/2006/relationships/image" Target="../media/image245.png"/><Relationship Id="rId12" Type="http://schemas.openxmlformats.org/officeDocument/2006/relationships/customXml" Target="../ink/ink233.xml"/><Relationship Id="rId17" Type="http://schemas.openxmlformats.org/officeDocument/2006/relationships/image" Target="../media/image252.png"/><Relationship Id="rId25" Type="http://schemas.openxmlformats.org/officeDocument/2006/relationships/image" Target="../media/image256.png"/><Relationship Id="rId33" Type="http://schemas.openxmlformats.org/officeDocument/2006/relationships/image" Target="../media/image260.png"/><Relationship Id="rId38" Type="http://schemas.openxmlformats.org/officeDocument/2006/relationships/customXml" Target="../ink/ink246.xml"/><Relationship Id="rId46" Type="http://schemas.openxmlformats.org/officeDocument/2006/relationships/customXml" Target="../ink/ink250.xml"/><Relationship Id="rId59" Type="http://schemas.openxmlformats.org/officeDocument/2006/relationships/image" Target="../media/image273.png"/><Relationship Id="rId67" Type="http://schemas.openxmlformats.org/officeDocument/2006/relationships/image" Target="../media/image277.png"/><Relationship Id="rId20" Type="http://schemas.openxmlformats.org/officeDocument/2006/relationships/customXml" Target="../ink/ink237.xml"/><Relationship Id="rId41" Type="http://schemas.openxmlformats.org/officeDocument/2006/relationships/image" Target="../media/image264.png"/><Relationship Id="rId54" Type="http://schemas.openxmlformats.org/officeDocument/2006/relationships/customXml" Target="../ink/ink254.xml"/><Relationship Id="rId62" Type="http://schemas.openxmlformats.org/officeDocument/2006/relationships/customXml" Target="../ink/ink258.xml"/><Relationship Id="rId70" Type="http://schemas.openxmlformats.org/officeDocument/2006/relationships/customXml" Target="../ink/ink262.xml"/><Relationship Id="rId75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0.xml"/><Relationship Id="rId15" Type="http://schemas.openxmlformats.org/officeDocument/2006/relationships/image" Target="../media/image251.png"/><Relationship Id="rId23" Type="http://schemas.openxmlformats.org/officeDocument/2006/relationships/image" Target="../media/image255.png"/><Relationship Id="rId28" Type="http://schemas.openxmlformats.org/officeDocument/2006/relationships/customXml" Target="../ink/ink241.xml"/><Relationship Id="rId36" Type="http://schemas.openxmlformats.org/officeDocument/2006/relationships/customXml" Target="../ink/ink245.xml"/><Relationship Id="rId49" Type="http://schemas.openxmlformats.org/officeDocument/2006/relationships/image" Target="../media/image268.png"/><Relationship Id="rId57" Type="http://schemas.openxmlformats.org/officeDocument/2006/relationships/image" Target="../media/image272.png"/><Relationship Id="rId10" Type="http://schemas.openxmlformats.org/officeDocument/2006/relationships/customXml" Target="../ink/ink232.xml"/><Relationship Id="rId31" Type="http://schemas.openxmlformats.org/officeDocument/2006/relationships/image" Target="../media/image259.png"/><Relationship Id="rId44" Type="http://schemas.openxmlformats.org/officeDocument/2006/relationships/customXml" Target="../ink/ink249.xml"/><Relationship Id="rId52" Type="http://schemas.openxmlformats.org/officeDocument/2006/relationships/customXml" Target="../ink/ink253.xml"/><Relationship Id="rId60" Type="http://schemas.openxmlformats.org/officeDocument/2006/relationships/customXml" Target="../ink/ink257.xml"/><Relationship Id="rId65" Type="http://schemas.openxmlformats.org/officeDocument/2006/relationships/image" Target="../media/image276.png"/><Relationship Id="rId73" Type="http://schemas.openxmlformats.org/officeDocument/2006/relationships/image" Target="../media/image280.png"/><Relationship Id="rId4" Type="http://schemas.openxmlformats.org/officeDocument/2006/relationships/customXml" Target="../ink/ink229.xml"/><Relationship Id="rId9" Type="http://schemas.openxmlformats.org/officeDocument/2006/relationships/image" Target="../media/image248.png"/><Relationship Id="rId13" Type="http://schemas.openxmlformats.org/officeDocument/2006/relationships/image" Target="../media/image250.png"/><Relationship Id="rId18" Type="http://schemas.openxmlformats.org/officeDocument/2006/relationships/customXml" Target="../ink/ink236.xml"/><Relationship Id="rId39" Type="http://schemas.openxmlformats.org/officeDocument/2006/relationships/image" Target="../media/image263.png"/><Relationship Id="rId34" Type="http://schemas.openxmlformats.org/officeDocument/2006/relationships/customXml" Target="../ink/ink244.xml"/><Relationship Id="rId50" Type="http://schemas.openxmlformats.org/officeDocument/2006/relationships/customXml" Target="../ink/ink252.xml"/><Relationship Id="rId55" Type="http://schemas.openxmlformats.org/officeDocument/2006/relationships/image" Target="../media/image271.png"/><Relationship Id="rId76" Type="http://schemas.openxmlformats.org/officeDocument/2006/relationships/customXml" Target="../ink/ink265.xml"/><Relationship Id="rId7" Type="http://schemas.openxmlformats.org/officeDocument/2006/relationships/image" Target="../media/image247.png"/><Relationship Id="rId71" Type="http://schemas.openxmlformats.org/officeDocument/2006/relationships/image" Target="../media/image279.png"/><Relationship Id="rId2" Type="http://schemas.openxmlformats.org/officeDocument/2006/relationships/image" Target="../media/image244.png"/><Relationship Id="rId29" Type="http://schemas.openxmlformats.org/officeDocument/2006/relationships/image" Target="../media/image258.png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8.xml"/><Relationship Id="rId21" Type="http://schemas.openxmlformats.org/officeDocument/2006/relationships/image" Target="../media/image292.png"/><Relationship Id="rId42" Type="http://schemas.openxmlformats.org/officeDocument/2006/relationships/customXml" Target="../ink/ink286.xml"/><Relationship Id="rId47" Type="http://schemas.openxmlformats.org/officeDocument/2006/relationships/image" Target="../media/image305.png"/><Relationship Id="rId63" Type="http://schemas.openxmlformats.org/officeDocument/2006/relationships/image" Target="../media/image313.png"/><Relationship Id="rId68" Type="http://schemas.openxmlformats.org/officeDocument/2006/relationships/customXml" Target="../ink/ink299.xml"/><Relationship Id="rId16" Type="http://schemas.openxmlformats.org/officeDocument/2006/relationships/customXml" Target="../ink/ink273.xml"/><Relationship Id="rId11" Type="http://schemas.openxmlformats.org/officeDocument/2006/relationships/image" Target="../media/image287.png"/><Relationship Id="rId24" Type="http://schemas.openxmlformats.org/officeDocument/2006/relationships/customXml" Target="../ink/ink277.xml"/><Relationship Id="rId32" Type="http://schemas.openxmlformats.org/officeDocument/2006/relationships/customXml" Target="../ink/ink281.xml"/><Relationship Id="rId37" Type="http://schemas.openxmlformats.org/officeDocument/2006/relationships/image" Target="../media/image300.png"/><Relationship Id="rId40" Type="http://schemas.openxmlformats.org/officeDocument/2006/relationships/customXml" Target="../ink/ink285.xml"/><Relationship Id="rId45" Type="http://schemas.openxmlformats.org/officeDocument/2006/relationships/image" Target="../media/image304.png"/><Relationship Id="rId53" Type="http://schemas.openxmlformats.org/officeDocument/2006/relationships/image" Target="../media/image308.png"/><Relationship Id="rId58" Type="http://schemas.openxmlformats.org/officeDocument/2006/relationships/customXml" Target="../ink/ink294.xml"/><Relationship Id="rId66" Type="http://schemas.openxmlformats.org/officeDocument/2006/relationships/customXml" Target="../ink/ink298.xml"/><Relationship Id="rId74" Type="http://schemas.openxmlformats.org/officeDocument/2006/relationships/customXml" Target="../ink/ink302.xml"/><Relationship Id="rId5" Type="http://schemas.openxmlformats.org/officeDocument/2006/relationships/image" Target="../media/image284.png"/><Relationship Id="rId61" Type="http://schemas.openxmlformats.org/officeDocument/2006/relationships/image" Target="../media/image312.png"/><Relationship Id="rId19" Type="http://schemas.openxmlformats.org/officeDocument/2006/relationships/image" Target="../media/image291.png"/><Relationship Id="rId14" Type="http://schemas.openxmlformats.org/officeDocument/2006/relationships/customXml" Target="../ink/ink272.xml"/><Relationship Id="rId22" Type="http://schemas.openxmlformats.org/officeDocument/2006/relationships/customXml" Target="../ink/ink276.xml"/><Relationship Id="rId27" Type="http://schemas.openxmlformats.org/officeDocument/2006/relationships/image" Target="../media/image295.png"/><Relationship Id="rId30" Type="http://schemas.openxmlformats.org/officeDocument/2006/relationships/customXml" Target="../ink/ink280.xml"/><Relationship Id="rId35" Type="http://schemas.openxmlformats.org/officeDocument/2006/relationships/image" Target="../media/image299.png"/><Relationship Id="rId43" Type="http://schemas.openxmlformats.org/officeDocument/2006/relationships/image" Target="../media/image303.png"/><Relationship Id="rId48" Type="http://schemas.openxmlformats.org/officeDocument/2006/relationships/customXml" Target="../ink/ink289.xml"/><Relationship Id="rId56" Type="http://schemas.openxmlformats.org/officeDocument/2006/relationships/customXml" Target="../ink/ink293.xml"/><Relationship Id="rId64" Type="http://schemas.openxmlformats.org/officeDocument/2006/relationships/customXml" Target="../ink/ink297.xml"/><Relationship Id="rId69" Type="http://schemas.openxmlformats.org/officeDocument/2006/relationships/image" Target="../media/image316.png"/><Relationship Id="rId77" Type="http://schemas.openxmlformats.org/officeDocument/2006/relationships/image" Target="../media/image320.png"/><Relationship Id="rId8" Type="http://schemas.openxmlformats.org/officeDocument/2006/relationships/customXml" Target="../ink/ink269.xml"/><Relationship Id="rId51" Type="http://schemas.openxmlformats.org/officeDocument/2006/relationships/image" Target="../media/image307.png"/><Relationship Id="rId72" Type="http://schemas.openxmlformats.org/officeDocument/2006/relationships/customXml" Target="../ink/ink301.xml"/><Relationship Id="rId3" Type="http://schemas.openxmlformats.org/officeDocument/2006/relationships/image" Target="../media/image283.png"/><Relationship Id="rId12" Type="http://schemas.openxmlformats.org/officeDocument/2006/relationships/customXml" Target="../ink/ink271.xml"/><Relationship Id="rId17" Type="http://schemas.openxmlformats.org/officeDocument/2006/relationships/image" Target="../media/image290.png"/><Relationship Id="rId25" Type="http://schemas.openxmlformats.org/officeDocument/2006/relationships/image" Target="../media/image294.png"/><Relationship Id="rId33" Type="http://schemas.openxmlformats.org/officeDocument/2006/relationships/image" Target="../media/image298.png"/><Relationship Id="rId38" Type="http://schemas.openxmlformats.org/officeDocument/2006/relationships/customXml" Target="../ink/ink284.xml"/><Relationship Id="rId46" Type="http://schemas.openxmlformats.org/officeDocument/2006/relationships/customXml" Target="../ink/ink288.xml"/><Relationship Id="rId59" Type="http://schemas.openxmlformats.org/officeDocument/2006/relationships/image" Target="../media/image311.png"/><Relationship Id="rId67" Type="http://schemas.openxmlformats.org/officeDocument/2006/relationships/image" Target="../media/image315.png"/><Relationship Id="rId20" Type="http://schemas.openxmlformats.org/officeDocument/2006/relationships/customXml" Target="../ink/ink275.xml"/><Relationship Id="rId41" Type="http://schemas.openxmlformats.org/officeDocument/2006/relationships/image" Target="../media/image302.png"/><Relationship Id="rId54" Type="http://schemas.openxmlformats.org/officeDocument/2006/relationships/customXml" Target="../ink/ink292.xml"/><Relationship Id="rId62" Type="http://schemas.openxmlformats.org/officeDocument/2006/relationships/customXml" Target="../ink/ink296.xml"/><Relationship Id="rId70" Type="http://schemas.openxmlformats.org/officeDocument/2006/relationships/customXml" Target="../ink/ink300.xml"/><Relationship Id="rId75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8.xml"/><Relationship Id="rId15" Type="http://schemas.openxmlformats.org/officeDocument/2006/relationships/image" Target="../media/image289.png"/><Relationship Id="rId23" Type="http://schemas.openxmlformats.org/officeDocument/2006/relationships/image" Target="../media/image293.png"/><Relationship Id="rId28" Type="http://schemas.openxmlformats.org/officeDocument/2006/relationships/customXml" Target="../ink/ink279.xml"/><Relationship Id="rId36" Type="http://schemas.openxmlformats.org/officeDocument/2006/relationships/customXml" Target="../ink/ink283.xml"/><Relationship Id="rId49" Type="http://schemas.openxmlformats.org/officeDocument/2006/relationships/image" Target="../media/image306.png"/><Relationship Id="rId57" Type="http://schemas.openxmlformats.org/officeDocument/2006/relationships/image" Target="../media/image310.png"/><Relationship Id="rId10" Type="http://schemas.openxmlformats.org/officeDocument/2006/relationships/customXml" Target="../ink/ink270.xml"/><Relationship Id="rId31" Type="http://schemas.openxmlformats.org/officeDocument/2006/relationships/image" Target="../media/image297.png"/><Relationship Id="rId44" Type="http://schemas.openxmlformats.org/officeDocument/2006/relationships/customXml" Target="../ink/ink287.xml"/><Relationship Id="rId52" Type="http://schemas.openxmlformats.org/officeDocument/2006/relationships/customXml" Target="../ink/ink291.xml"/><Relationship Id="rId60" Type="http://schemas.openxmlformats.org/officeDocument/2006/relationships/customXml" Target="../ink/ink295.xml"/><Relationship Id="rId65" Type="http://schemas.openxmlformats.org/officeDocument/2006/relationships/image" Target="../media/image314.png"/><Relationship Id="rId73" Type="http://schemas.openxmlformats.org/officeDocument/2006/relationships/image" Target="../media/image318.png"/><Relationship Id="rId4" Type="http://schemas.openxmlformats.org/officeDocument/2006/relationships/customXml" Target="../ink/ink267.xml"/><Relationship Id="rId9" Type="http://schemas.openxmlformats.org/officeDocument/2006/relationships/image" Target="../media/image286.png"/><Relationship Id="rId13" Type="http://schemas.openxmlformats.org/officeDocument/2006/relationships/image" Target="../media/image288.png"/><Relationship Id="rId18" Type="http://schemas.openxmlformats.org/officeDocument/2006/relationships/customXml" Target="../ink/ink274.xml"/><Relationship Id="rId39" Type="http://schemas.openxmlformats.org/officeDocument/2006/relationships/image" Target="../media/image301.png"/><Relationship Id="rId34" Type="http://schemas.openxmlformats.org/officeDocument/2006/relationships/customXml" Target="../ink/ink282.xml"/><Relationship Id="rId50" Type="http://schemas.openxmlformats.org/officeDocument/2006/relationships/customXml" Target="../ink/ink290.xml"/><Relationship Id="rId55" Type="http://schemas.openxmlformats.org/officeDocument/2006/relationships/image" Target="../media/image309.png"/><Relationship Id="rId76" Type="http://schemas.openxmlformats.org/officeDocument/2006/relationships/customXml" Target="../ink/ink303.xml"/><Relationship Id="rId7" Type="http://schemas.openxmlformats.org/officeDocument/2006/relationships/image" Target="../media/image285.png"/><Relationship Id="rId71" Type="http://schemas.openxmlformats.org/officeDocument/2006/relationships/image" Target="../media/image317.png"/><Relationship Id="rId2" Type="http://schemas.openxmlformats.org/officeDocument/2006/relationships/customXml" Target="../ink/ink266.xml"/><Relationship Id="rId29" Type="http://schemas.openxmlformats.org/officeDocument/2006/relationships/image" Target="../media/image29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.png"/><Relationship Id="rId21" Type="http://schemas.openxmlformats.org/officeDocument/2006/relationships/image" Target="../media/image333.png"/><Relationship Id="rId42" Type="http://schemas.openxmlformats.org/officeDocument/2006/relationships/customXml" Target="../ink/ink323.xml"/><Relationship Id="rId63" Type="http://schemas.openxmlformats.org/officeDocument/2006/relationships/image" Target="../media/image354.png"/><Relationship Id="rId84" Type="http://schemas.openxmlformats.org/officeDocument/2006/relationships/customXml" Target="../ink/ink344.xml"/><Relationship Id="rId138" Type="http://schemas.openxmlformats.org/officeDocument/2006/relationships/customXml" Target="../ink/ink371.xml"/><Relationship Id="rId107" Type="http://schemas.openxmlformats.org/officeDocument/2006/relationships/image" Target="../media/image376.png"/><Relationship Id="rId11" Type="http://schemas.openxmlformats.org/officeDocument/2006/relationships/image" Target="../media/image328.png"/><Relationship Id="rId32" Type="http://schemas.openxmlformats.org/officeDocument/2006/relationships/customXml" Target="../ink/ink318.xml"/><Relationship Id="rId53" Type="http://schemas.openxmlformats.org/officeDocument/2006/relationships/image" Target="../media/image349.png"/><Relationship Id="rId74" Type="http://schemas.openxmlformats.org/officeDocument/2006/relationships/customXml" Target="../ink/ink339.xml"/><Relationship Id="rId128" Type="http://schemas.openxmlformats.org/officeDocument/2006/relationships/customXml" Target="../ink/ink366.xml"/><Relationship Id="rId149" Type="http://schemas.openxmlformats.org/officeDocument/2006/relationships/image" Target="../media/image397.png"/><Relationship Id="rId5" Type="http://schemas.openxmlformats.org/officeDocument/2006/relationships/image" Target="../media/image325.png"/><Relationship Id="rId95" Type="http://schemas.openxmlformats.org/officeDocument/2006/relationships/image" Target="../media/image370.png"/><Relationship Id="rId22" Type="http://schemas.openxmlformats.org/officeDocument/2006/relationships/customXml" Target="../ink/ink313.xml"/><Relationship Id="rId27" Type="http://schemas.openxmlformats.org/officeDocument/2006/relationships/image" Target="../media/image336.png"/><Relationship Id="rId43" Type="http://schemas.openxmlformats.org/officeDocument/2006/relationships/image" Target="../media/image344.png"/><Relationship Id="rId48" Type="http://schemas.openxmlformats.org/officeDocument/2006/relationships/customXml" Target="../ink/ink326.xml"/><Relationship Id="rId64" Type="http://schemas.openxmlformats.org/officeDocument/2006/relationships/customXml" Target="../ink/ink334.xml"/><Relationship Id="rId69" Type="http://schemas.openxmlformats.org/officeDocument/2006/relationships/image" Target="../media/image357.png"/><Relationship Id="rId113" Type="http://schemas.openxmlformats.org/officeDocument/2006/relationships/image" Target="../media/image379.png"/><Relationship Id="rId118" Type="http://schemas.openxmlformats.org/officeDocument/2006/relationships/customXml" Target="../ink/ink361.xml"/><Relationship Id="rId134" Type="http://schemas.openxmlformats.org/officeDocument/2006/relationships/customXml" Target="../ink/ink369.xml"/><Relationship Id="rId139" Type="http://schemas.openxmlformats.org/officeDocument/2006/relationships/image" Target="../media/image392.png"/><Relationship Id="rId80" Type="http://schemas.openxmlformats.org/officeDocument/2006/relationships/customXml" Target="../ink/ink342.xml"/><Relationship Id="rId85" Type="http://schemas.openxmlformats.org/officeDocument/2006/relationships/image" Target="../media/image365.png"/><Relationship Id="rId150" Type="http://schemas.openxmlformats.org/officeDocument/2006/relationships/customXml" Target="../ink/ink377.xml"/><Relationship Id="rId12" Type="http://schemas.openxmlformats.org/officeDocument/2006/relationships/customXml" Target="../ink/ink308.xml"/><Relationship Id="rId17" Type="http://schemas.openxmlformats.org/officeDocument/2006/relationships/image" Target="../media/image331.png"/><Relationship Id="rId33" Type="http://schemas.openxmlformats.org/officeDocument/2006/relationships/image" Target="../media/image339.png"/><Relationship Id="rId38" Type="http://schemas.openxmlformats.org/officeDocument/2006/relationships/customXml" Target="../ink/ink321.xml"/><Relationship Id="rId59" Type="http://schemas.openxmlformats.org/officeDocument/2006/relationships/image" Target="../media/image352.png"/><Relationship Id="rId103" Type="http://schemas.openxmlformats.org/officeDocument/2006/relationships/image" Target="../media/image374.png"/><Relationship Id="rId108" Type="http://schemas.openxmlformats.org/officeDocument/2006/relationships/customXml" Target="../ink/ink356.xml"/><Relationship Id="rId124" Type="http://schemas.openxmlformats.org/officeDocument/2006/relationships/customXml" Target="../ink/ink364.xml"/><Relationship Id="rId129" Type="http://schemas.openxmlformats.org/officeDocument/2006/relationships/image" Target="../media/image387.png"/><Relationship Id="rId54" Type="http://schemas.openxmlformats.org/officeDocument/2006/relationships/customXml" Target="../ink/ink329.xml"/><Relationship Id="rId70" Type="http://schemas.openxmlformats.org/officeDocument/2006/relationships/customXml" Target="../ink/ink337.xml"/><Relationship Id="rId75" Type="http://schemas.openxmlformats.org/officeDocument/2006/relationships/image" Target="../media/image360.png"/><Relationship Id="rId91" Type="http://schemas.openxmlformats.org/officeDocument/2006/relationships/image" Target="../media/image368.png"/><Relationship Id="rId96" Type="http://schemas.openxmlformats.org/officeDocument/2006/relationships/customXml" Target="../ink/ink350.xml"/><Relationship Id="rId140" Type="http://schemas.openxmlformats.org/officeDocument/2006/relationships/customXml" Target="../ink/ink372.xml"/><Relationship Id="rId145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5.xml"/><Relationship Id="rId23" Type="http://schemas.openxmlformats.org/officeDocument/2006/relationships/image" Target="../media/image334.png"/><Relationship Id="rId28" Type="http://schemas.openxmlformats.org/officeDocument/2006/relationships/customXml" Target="../ink/ink316.xml"/><Relationship Id="rId49" Type="http://schemas.openxmlformats.org/officeDocument/2006/relationships/image" Target="../media/image347.png"/><Relationship Id="rId114" Type="http://schemas.openxmlformats.org/officeDocument/2006/relationships/customXml" Target="../ink/ink359.xml"/><Relationship Id="rId119" Type="http://schemas.openxmlformats.org/officeDocument/2006/relationships/image" Target="../media/image382.png"/><Relationship Id="rId44" Type="http://schemas.openxmlformats.org/officeDocument/2006/relationships/customXml" Target="../ink/ink324.xml"/><Relationship Id="rId60" Type="http://schemas.openxmlformats.org/officeDocument/2006/relationships/customXml" Target="../ink/ink332.xml"/><Relationship Id="rId65" Type="http://schemas.openxmlformats.org/officeDocument/2006/relationships/image" Target="../media/image355.png"/><Relationship Id="rId81" Type="http://schemas.openxmlformats.org/officeDocument/2006/relationships/image" Target="../media/image363.png"/><Relationship Id="rId86" Type="http://schemas.openxmlformats.org/officeDocument/2006/relationships/customXml" Target="../ink/ink345.xml"/><Relationship Id="rId130" Type="http://schemas.openxmlformats.org/officeDocument/2006/relationships/customXml" Target="../ink/ink367.xml"/><Relationship Id="rId135" Type="http://schemas.openxmlformats.org/officeDocument/2006/relationships/image" Target="../media/image390.png"/><Relationship Id="rId151" Type="http://schemas.openxmlformats.org/officeDocument/2006/relationships/image" Target="../media/image398.png"/><Relationship Id="rId13" Type="http://schemas.openxmlformats.org/officeDocument/2006/relationships/image" Target="../media/image329.png"/><Relationship Id="rId18" Type="http://schemas.openxmlformats.org/officeDocument/2006/relationships/customXml" Target="../ink/ink311.xml"/><Relationship Id="rId39" Type="http://schemas.openxmlformats.org/officeDocument/2006/relationships/image" Target="../media/image342.png"/><Relationship Id="rId109" Type="http://schemas.openxmlformats.org/officeDocument/2006/relationships/image" Target="../media/image377.png"/><Relationship Id="rId34" Type="http://schemas.openxmlformats.org/officeDocument/2006/relationships/customXml" Target="../ink/ink319.xml"/><Relationship Id="rId50" Type="http://schemas.openxmlformats.org/officeDocument/2006/relationships/customXml" Target="../ink/ink327.xml"/><Relationship Id="rId55" Type="http://schemas.openxmlformats.org/officeDocument/2006/relationships/image" Target="../media/image350.png"/><Relationship Id="rId76" Type="http://schemas.openxmlformats.org/officeDocument/2006/relationships/customXml" Target="../ink/ink340.xml"/><Relationship Id="rId97" Type="http://schemas.openxmlformats.org/officeDocument/2006/relationships/image" Target="../media/image371.png"/><Relationship Id="rId104" Type="http://schemas.openxmlformats.org/officeDocument/2006/relationships/customXml" Target="../ink/ink354.xml"/><Relationship Id="rId120" Type="http://schemas.openxmlformats.org/officeDocument/2006/relationships/customXml" Target="../ink/ink362.xml"/><Relationship Id="rId125" Type="http://schemas.openxmlformats.org/officeDocument/2006/relationships/image" Target="../media/image385.png"/><Relationship Id="rId141" Type="http://schemas.openxmlformats.org/officeDocument/2006/relationships/image" Target="../media/image393.png"/><Relationship Id="rId146" Type="http://schemas.openxmlformats.org/officeDocument/2006/relationships/customXml" Target="../ink/ink375.xml"/><Relationship Id="rId7" Type="http://schemas.openxmlformats.org/officeDocument/2006/relationships/image" Target="../media/image326.png"/><Relationship Id="rId71" Type="http://schemas.openxmlformats.org/officeDocument/2006/relationships/image" Target="../media/image358.png"/><Relationship Id="rId92" Type="http://schemas.openxmlformats.org/officeDocument/2006/relationships/customXml" Target="../ink/ink348.xml"/><Relationship Id="rId2" Type="http://schemas.openxmlformats.org/officeDocument/2006/relationships/image" Target="../media/image323.png"/><Relationship Id="rId29" Type="http://schemas.openxmlformats.org/officeDocument/2006/relationships/image" Target="../media/image337.png"/><Relationship Id="rId24" Type="http://schemas.openxmlformats.org/officeDocument/2006/relationships/customXml" Target="../ink/ink314.xml"/><Relationship Id="rId40" Type="http://schemas.openxmlformats.org/officeDocument/2006/relationships/customXml" Target="../ink/ink322.xml"/><Relationship Id="rId45" Type="http://schemas.openxmlformats.org/officeDocument/2006/relationships/image" Target="../media/image345.png"/><Relationship Id="rId66" Type="http://schemas.openxmlformats.org/officeDocument/2006/relationships/customXml" Target="../ink/ink335.xml"/><Relationship Id="rId87" Type="http://schemas.openxmlformats.org/officeDocument/2006/relationships/image" Target="../media/image366.png"/><Relationship Id="rId110" Type="http://schemas.openxmlformats.org/officeDocument/2006/relationships/customXml" Target="../ink/ink357.xml"/><Relationship Id="rId115" Type="http://schemas.openxmlformats.org/officeDocument/2006/relationships/image" Target="../media/image380.png"/><Relationship Id="rId131" Type="http://schemas.openxmlformats.org/officeDocument/2006/relationships/image" Target="../media/image388.png"/><Relationship Id="rId136" Type="http://schemas.openxmlformats.org/officeDocument/2006/relationships/customXml" Target="../ink/ink370.xml"/><Relationship Id="rId61" Type="http://schemas.openxmlformats.org/officeDocument/2006/relationships/image" Target="../media/image353.png"/><Relationship Id="rId82" Type="http://schemas.openxmlformats.org/officeDocument/2006/relationships/customXml" Target="../ink/ink343.xml"/><Relationship Id="rId152" Type="http://schemas.openxmlformats.org/officeDocument/2006/relationships/customXml" Target="../ink/ink378.xml"/><Relationship Id="rId19" Type="http://schemas.openxmlformats.org/officeDocument/2006/relationships/image" Target="../media/image332.png"/><Relationship Id="rId14" Type="http://schemas.openxmlformats.org/officeDocument/2006/relationships/customXml" Target="../ink/ink309.xml"/><Relationship Id="rId30" Type="http://schemas.openxmlformats.org/officeDocument/2006/relationships/customXml" Target="../ink/ink317.xml"/><Relationship Id="rId35" Type="http://schemas.openxmlformats.org/officeDocument/2006/relationships/image" Target="../media/image340.png"/><Relationship Id="rId56" Type="http://schemas.openxmlformats.org/officeDocument/2006/relationships/customXml" Target="../ink/ink330.xml"/><Relationship Id="rId77" Type="http://schemas.openxmlformats.org/officeDocument/2006/relationships/image" Target="../media/image361.png"/><Relationship Id="rId100" Type="http://schemas.openxmlformats.org/officeDocument/2006/relationships/customXml" Target="../ink/ink352.xml"/><Relationship Id="rId105" Type="http://schemas.openxmlformats.org/officeDocument/2006/relationships/image" Target="../media/image375.png"/><Relationship Id="rId126" Type="http://schemas.openxmlformats.org/officeDocument/2006/relationships/customXml" Target="../ink/ink365.xml"/><Relationship Id="rId147" Type="http://schemas.openxmlformats.org/officeDocument/2006/relationships/image" Target="../media/image396.png"/><Relationship Id="rId8" Type="http://schemas.openxmlformats.org/officeDocument/2006/relationships/customXml" Target="../ink/ink306.xml"/><Relationship Id="rId51" Type="http://schemas.openxmlformats.org/officeDocument/2006/relationships/image" Target="../media/image348.png"/><Relationship Id="rId72" Type="http://schemas.openxmlformats.org/officeDocument/2006/relationships/customXml" Target="../ink/ink338.xml"/><Relationship Id="rId93" Type="http://schemas.openxmlformats.org/officeDocument/2006/relationships/image" Target="../media/image369.png"/><Relationship Id="rId98" Type="http://schemas.openxmlformats.org/officeDocument/2006/relationships/customXml" Target="../ink/ink351.xml"/><Relationship Id="rId121" Type="http://schemas.openxmlformats.org/officeDocument/2006/relationships/image" Target="../media/image383.png"/><Relationship Id="rId142" Type="http://schemas.openxmlformats.org/officeDocument/2006/relationships/customXml" Target="../ink/ink373.xml"/><Relationship Id="rId3" Type="http://schemas.openxmlformats.org/officeDocument/2006/relationships/image" Target="../media/image324.png"/><Relationship Id="rId25" Type="http://schemas.openxmlformats.org/officeDocument/2006/relationships/image" Target="../media/image335.png"/><Relationship Id="rId46" Type="http://schemas.openxmlformats.org/officeDocument/2006/relationships/customXml" Target="../ink/ink325.xml"/><Relationship Id="rId67" Type="http://schemas.openxmlformats.org/officeDocument/2006/relationships/image" Target="../media/image356.png"/><Relationship Id="rId116" Type="http://schemas.openxmlformats.org/officeDocument/2006/relationships/customXml" Target="../ink/ink360.xml"/><Relationship Id="rId137" Type="http://schemas.openxmlformats.org/officeDocument/2006/relationships/image" Target="../media/image391.png"/><Relationship Id="rId20" Type="http://schemas.openxmlformats.org/officeDocument/2006/relationships/customXml" Target="../ink/ink312.xml"/><Relationship Id="rId41" Type="http://schemas.openxmlformats.org/officeDocument/2006/relationships/image" Target="../media/image343.png"/><Relationship Id="rId62" Type="http://schemas.openxmlformats.org/officeDocument/2006/relationships/customXml" Target="../ink/ink333.xml"/><Relationship Id="rId83" Type="http://schemas.openxmlformats.org/officeDocument/2006/relationships/image" Target="../media/image364.png"/><Relationship Id="rId88" Type="http://schemas.openxmlformats.org/officeDocument/2006/relationships/customXml" Target="../ink/ink346.xml"/><Relationship Id="rId111" Type="http://schemas.openxmlformats.org/officeDocument/2006/relationships/image" Target="../media/image378.png"/><Relationship Id="rId132" Type="http://schemas.openxmlformats.org/officeDocument/2006/relationships/customXml" Target="../ink/ink368.xml"/><Relationship Id="rId153" Type="http://schemas.openxmlformats.org/officeDocument/2006/relationships/image" Target="../media/image399.png"/><Relationship Id="rId15" Type="http://schemas.openxmlformats.org/officeDocument/2006/relationships/image" Target="../media/image330.png"/><Relationship Id="rId36" Type="http://schemas.openxmlformats.org/officeDocument/2006/relationships/customXml" Target="../ink/ink320.xml"/><Relationship Id="rId57" Type="http://schemas.openxmlformats.org/officeDocument/2006/relationships/image" Target="../media/image351.png"/><Relationship Id="rId106" Type="http://schemas.openxmlformats.org/officeDocument/2006/relationships/customXml" Target="../ink/ink355.xml"/><Relationship Id="rId127" Type="http://schemas.openxmlformats.org/officeDocument/2006/relationships/image" Target="../media/image386.png"/><Relationship Id="rId10" Type="http://schemas.openxmlformats.org/officeDocument/2006/relationships/customXml" Target="../ink/ink307.xml"/><Relationship Id="rId31" Type="http://schemas.openxmlformats.org/officeDocument/2006/relationships/image" Target="../media/image338.png"/><Relationship Id="rId52" Type="http://schemas.openxmlformats.org/officeDocument/2006/relationships/customXml" Target="../ink/ink328.xml"/><Relationship Id="rId73" Type="http://schemas.openxmlformats.org/officeDocument/2006/relationships/image" Target="../media/image359.png"/><Relationship Id="rId78" Type="http://schemas.openxmlformats.org/officeDocument/2006/relationships/customXml" Target="../ink/ink341.xml"/><Relationship Id="rId94" Type="http://schemas.openxmlformats.org/officeDocument/2006/relationships/customXml" Target="../ink/ink349.xml"/><Relationship Id="rId99" Type="http://schemas.openxmlformats.org/officeDocument/2006/relationships/image" Target="../media/image372.png"/><Relationship Id="rId101" Type="http://schemas.openxmlformats.org/officeDocument/2006/relationships/image" Target="../media/image373.png"/><Relationship Id="rId122" Type="http://schemas.openxmlformats.org/officeDocument/2006/relationships/customXml" Target="../ink/ink363.xml"/><Relationship Id="rId143" Type="http://schemas.openxmlformats.org/officeDocument/2006/relationships/image" Target="../media/image394.png"/><Relationship Id="rId148" Type="http://schemas.openxmlformats.org/officeDocument/2006/relationships/customXml" Target="../ink/ink376.xml"/><Relationship Id="rId4" Type="http://schemas.openxmlformats.org/officeDocument/2006/relationships/customXml" Target="../ink/ink304.xml"/><Relationship Id="rId9" Type="http://schemas.openxmlformats.org/officeDocument/2006/relationships/image" Target="../media/image327.png"/><Relationship Id="rId26" Type="http://schemas.openxmlformats.org/officeDocument/2006/relationships/customXml" Target="../ink/ink315.xml"/><Relationship Id="rId47" Type="http://schemas.openxmlformats.org/officeDocument/2006/relationships/image" Target="../media/image346.png"/><Relationship Id="rId68" Type="http://schemas.openxmlformats.org/officeDocument/2006/relationships/customXml" Target="../ink/ink336.xml"/><Relationship Id="rId89" Type="http://schemas.openxmlformats.org/officeDocument/2006/relationships/image" Target="../media/image367.png"/><Relationship Id="rId112" Type="http://schemas.openxmlformats.org/officeDocument/2006/relationships/customXml" Target="../ink/ink358.xml"/><Relationship Id="rId133" Type="http://schemas.openxmlformats.org/officeDocument/2006/relationships/image" Target="../media/image389.png"/><Relationship Id="rId154" Type="http://schemas.openxmlformats.org/officeDocument/2006/relationships/image" Target="../media/image400.png"/><Relationship Id="rId16" Type="http://schemas.openxmlformats.org/officeDocument/2006/relationships/customXml" Target="../ink/ink310.xml"/><Relationship Id="rId37" Type="http://schemas.openxmlformats.org/officeDocument/2006/relationships/image" Target="../media/image341.png"/><Relationship Id="rId58" Type="http://schemas.openxmlformats.org/officeDocument/2006/relationships/customXml" Target="../ink/ink331.xml"/><Relationship Id="rId79" Type="http://schemas.openxmlformats.org/officeDocument/2006/relationships/image" Target="../media/image362.png"/><Relationship Id="rId102" Type="http://schemas.openxmlformats.org/officeDocument/2006/relationships/customXml" Target="../ink/ink353.xml"/><Relationship Id="rId123" Type="http://schemas.openxmlformats.org/officeDocument/2006/relationships/image" Target="../media/image384.png"/><Relationship Id="rId144" Type="http://schemas.openxmlformats.org/officeDocument/2006/relationships/customXml" Target="../ink/ink374.xml"/><Relationship Id="rId90" Type="http://schemas.openxmlformats.org/officeDocument/2006/relationships/customXml" Target="../ink/ink34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1.png"/><Relationship Id="rId5" Type="http://schemas.openxmlformats.org/officeDocument/2006/relationships/customXml" Target="../ink/ink379.xml"/><Relationship Id="rId4" Type="http://schemas.openxmlformats.org/officeDocument/2006/relationships/image" Target="../media/image40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11 </a:t>
            </a:r>
          </a:p>
          <a:p>
            <a:r>
              <a:rPr lang="en-CA" dirty="0"/>
              <a:t>Models for Chains and Trees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Chain model for sign language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r="1997" b="53731"/>
          <a:stretch>
            <a:fillRect/>
          </a:stretch>
        </p:blipFill>
        <p:spPr bwMode="auto">
          <a:xfrm>
            <a:off x="107503" y="1628800"/>
            <a:ext cx="895127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567358"/>
            <a:ext cx="4542222" cy="58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851990"/>
            <a:ext cx="4048174" cy="52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7544" y="4077072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Observations are normally distributed but depend on sign 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265" y="5075892"/>
            <a:ext cx="836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World state is categorically distributed, parameters depend on previous world state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>
                <a:solidFill>
                  <a:srgbClr val="FF0000"/>
                </a:solidFill>
              </a:rPr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in chain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944724" y="2815235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143536"/>
            <a:ext cx="6187802" cy="20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39870"/>
            <a:ext cx="8064896" cy="96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2987660"/>
            <a:ext cx="16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MAP inference: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4941168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Substituting in :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4896" y="1905906"/>
            <a:ext cx="6989512" cy="109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39552" y="1691516"/>
            <a:ext cx="16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Directed model: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in chain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39470"/>
            <a:ext cx="8064896" cy="96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501008"/>
            <a:ext cx="6667208" cy="101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9198" y="5114060"/>
            <a:ext cx="4968552" cy="93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068960"/>
            <a:ext cx="237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Takes the general form: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5157192"/>
            <a:ext cx="13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Unary term: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5589240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FF0000"/>
                </a:solidFill>
              </a:rPr>
              <a:t>Pairwise</a:t>
            </a:r>
            <a:r>
              <a:rPr lang="en-CA" dirty="0">
                <a:solidFill>
                  <a:srgbClr val="FF0000"/>
                </a:solidFill>
              </a:rPr>
              <a:t> term: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E851997-95C3-0CA5-4570-FBC28830FD6F}"/>
              </a:ext>
            </a:extLst>
          </p:cNvPr>
          <p:cNvGrpSpPr/>
          <p:nvPr/>
        </p:nvGrpSpPr>
        <p:grpSpPr>
          <a:xfrm>
            <a:off x="3774059" y="4480023"/>
            <a:ext cx="3658320" cy="1186200"/>
            <a:chOff x="3774059" y="4480023"/>
            <a:chExt cx="3658320" cy="11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491646C-BD99-E65A-7A22-456EB30EA6DE}"/>
                    </a:ext>
                  </a:extLst>
                </p14:cNvPr>
                <p14:cNvContentPartPr/>
                <p14:nvPr/>
              </p14:nvContentPartPr>
              <p14:xfrm>
                <a:off x="3774059" y="4480023"/>
                <a:ext cx="1339200" cy="47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491646C-BD99-E65A-7A22-456EB30EA6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56059" y="4462023"/>
                  <a:ext cx="1374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92D031B-46E6-3B2E-4E07-297728CDB824}"/>
                    </a:ext>
                  </a:extLst>
                </p14:cNvPr>
                <p14:cNvContentPartPr/>
                <p14:nvPr/>
              </p14:nvContentPartPr>
              <p14:xfrm>
                <a:off x="4338899" y="4623303"/>
                <a:ext cx="249120" cy="478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92D031B-46E6-3B2E-4E07-297728CDB8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20899" y="4605303"/>
                  <a:ext cx="2847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1006880-646A-84C0-FD91-1B375CE1CB39}"/>
                    </a:ext>
                  </a:extLst>
                </p14:cNvPr>
                <p14:cNvContentPartPr/>
                <p14:nvPr/>
              </p14:nvContentPartPr>
              <p14:xfrm>
                <a:off x="4278059" y="5027943"/>
                <a:ext cx="177480" cy="1987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1006880-646A-84C0-FD91-1B375CE1CB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60059" y="5009943"/>
                  <a:ext cx="213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55C5EE0-4F3E-23B9-F1FE-8F3FFE355171}"/>
                    </a:ext>
                  </a:extLst>
                </p14:cNvPr>
                <p14:cNvContentPartPr/>
                <p14:nvPr/>
              </p14:nvContentPartPr>
              <p14:xfrm>
                <a:off x="5151779" y="4600263"/>
                <a:ext cx="2280600" cy="124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55C5EE0-4F3E-23B9-F1FE-8F3FFE3551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33779" y="4582623"/>
                  <a:ext cx="2316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29F586B-8F9B-347B-3EB2-9D47E37923D0}"/>
                    </a:ext>
                  </a:extLst>
                </p14:cNvPr>
                <p14:cNvContentPartPr/>
                <p14:nvPr/>
              </p14:nvContentPartPr>
              <p14:xfrm>
                <a:off x="4674419" y="4721223"/>
                <a:ext cx="1320120" cy="875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29F586B-8F9B-347B-3EB2-9D47E37923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56419" y="4703583"/>
                  <a:ext cx="135576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932ADD5-94DD-3938-D3E7-A368309019EF}"/>
                    </a:ext>
                  </a:extLst>
                </p14:cNvPr>
                <p14:cNvContentPartPr/>
                <p14:nvPr/>
              </p14:nvContentPartPr>
              <p14:xfrm>
                <a:off x="4667579" y="5480463"/>
                <a:ext cx="392040" cy="185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932ADD5-94DD-3938-D3E7-A368309019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49939" y="5462823"/>
                  <a:ext cx="42768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7942F92-7BDF-1374-B4CB-E6B954040B08}"/>
              </a:ext>
            </a:extLst>
          </p:cNvPr>
          <p:cNvGrpSpPr/>
          <p:nvPr/>
        </p:nvGrpSpPr>
        <p:grpSpPr>
          <a:xfrm>
            <a:off x="550259" y="1055343"/>
            <a:ext cx="8112960" cy="936720"/>
            <a:chOff x="550259" y="1055343"/>
            <a:chExt cx="811296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DD8A7A5-6DAF-8151-C45D-5AFA928B2525}"/>
                    </a:ext>
                  </a:extLst>
                </p14:cNvPr>
                <p14:cNvContentPartPr/>
                <p14:nvPr/>
              </p14:nvContentPartPr>
              <p14:xfrm>
                <a:off x="655739" y="1612983"/>
                <a:ext cx="132480" cy="259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DD8A7A5-6DAF-8151-C45D-5AFA928B25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8099" y="1595343"/>
                  <a:ext cx="1681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CC9B7A8-9EBC-2CB3-A32E-1F9CE5938E22}"/>
                    </a:ext>
                  </a:extLst>
                </p14:cNvPr>
                <p14:cNvContentPartPr/>
                <p14:nvPr/>
              </p14:nvContentPartPr>
              <p14:xfrm>
                <a:off x="550259" y="1579863"/>
                <a:ext cx="217080" cy="349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CC9B7A8-9EBC-2CB3-A32E-1F9CE5938E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2259" y="1562223"/>
                  <a:ext cx="252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69AB2C4-A4A1-7425-102C-137AE06B3933}"/>
                    </a:ext>
                  </a:extLst>
                </p14:cNvPr>
                <p14:cNvContentPartPr/>
                <p14:nvPr/>
              </p14:nvContentPartPr>
              <p14:xfrm>
                <a:off x="787139" y="1516503"/>
                <a:ext cx="130320" cy="315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69AB2C4-A4A1-7425-102C-137AE06B39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499" y="1498863"/>
                  <a:ext cx="165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26E9EA7-FB41-C8AF-49FC-E9D3548D1CC2}"/>
                    </a:ext>
                  </a:extLst>
                </p14:cNvPr>
                <p14:cNvContentPartPr/>
                <p14:nvPr/>
              </p14:nvContentPartPr>
              <p14:xfrm>
                <a:off x="1069019" y="1364223"/>
                <a:ext cx="126720" cy="4006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26E9EA7-FB41-C8AF-49FC-E9D3548D1CC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1379" y="1346583"/>
                  <a:ext cx="162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F9D0DD3-0D03-3D04-A8F8-77A8636A4623}"/>
                    </a:ext>
                  </a:extLst>
                </p14:cNvPr>
                <p14:cNvContentPartPr/>
                <p14:nvPr/>
              </p14:nvContentPartPr>
              <p14:xfrm>
                <a:off x="1106459" y="1427583"/>
                <a:ext cx="209880" cy="338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F9D0DD3-0D03-3D04-A8F8-77A8636A46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8459" y="1409583"/>
                  <a:ext cx="2455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DE803F0-A299-07B6-2DC7-4B33EADAFAFD}"/>
                    </a:ext>
                  </a:extLst>
                </p14:cNvPr>
                <p14:cNvContentPartPr/>
                <p14:nvPr/>
              </p14:nvContentPartPr>
              <p14:xfrm>
                <a:off x="1127339" y="1578783"/>
                <a:ext cx="305640" cy="147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DE803F0-A299-07B6-2DC7-4B33EADAFAF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9339" y="1560783"/>
                  <a:ext cx="341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D94F6FC-DAEB-3EF0-2B15-1679D60A20D5}"/>
                    </a:ext>
                  </a:extLst>
                </p14:cNvPr>
                <p14:cNvContentPartPr/>
                <p14:nvPr/>
              </p14:nvContentPartPr>
              <p14:xfrm>
                <a:off x="1562579" y="1337223"/>
                <a:ext cx="205920" cy="291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D94F6FC-DAEB-3EF0-2B15-1679D60A20D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44939" y="1319223"/>
                  <a:ext cx="2415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1389DE5-8613-A8F3-6610-ADAF4CD9C888}"/>
                    </a:ext>
                  </a:extLst>
                </p14:cNvPr>
                <p14:cNvContentPartPr/>
                <p14:nvPr/>
              </p14:nvContentPartPr>
              <p14:xfrm>
                <a:off x="1492019" y="1387623"/>
                <a:ext cx="305280" cy="241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1389DE5-8613-A8F3-6610-ADAF4CD9C88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74379" y="1369623"/>
                  <a:ext cx="340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0341EF7-B39D-DEFA-B05A-BE7A2BAF98A7}"/>
                    </a:ext>
                  </a:extLst>
                </p14:cNvPr>
                <p14:cNvContentPartPr/>
                <p14:nvPr/>
              </p14:nvContentPartPr>
              <p14:xfrm>
                <a:off x="1969019" y="1231023"/>
                <a:ext cx="190080" cy="219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0341EF7-B39D-DEFA-B05A-BE7A2BAF98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51019" y="1213023"/>
                  <a:ext cx="225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AA8E9AE-C9EA-6569-2A76-7A6A60090DE1}"/>
                    </a:ext>
                  </a:extLst>
                </p14:cNvPr>
                <p14:cNvContentPartPr/>
                <p14:nvPr/>
              </p14:nvContentPartPr>
              <p14:xfrm>
                <a:off x="2017619" y="1327503"/>
                <a:ext cx="296280" cy="2746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AA8E9AE-C9EA-6569-2A76-7A6A60090D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99619" y="1309863"/>
                  <a:ext cx="331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8D1EAAB-1A52-13C6-9F11-1E1EE4AD662D}"/>
                    </a:ext>
                  </a:extLst>
                </p14:cNvPr>
                <p14:cNvContentPartPr/>
                <p14:nvPr/>
              </p14:nvContentPartPr>
              <p14:xfrm>
                <a:off x="2531699" y="1202583"/>
                <a:ext cx="79200" cy="40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8D1EAAB-1A52-13C6-9F11-1E1EE4AD662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13699" y="1184943"/>
                  <a:ext cx="114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593F03-997F-4A41-0B38-D8D594B3E45C}"/>
                    </a:ext>
                  </a:extLst>
                </p14:cNvPr>
                <p14:cNvContentPartPr/>
                <p14:nvPr/>
              </p14:nvContentPartPr>
              <p14:xfrm>
                <a:off x="2518739" y="1254423"/>
                <a:ext cx="439200" cy="3434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593F03-997F-4A41-0B38-D8D594B3E4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00739" y="1236423"/>
                  <a:ext cx="474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D5B8D6A-17D0-1B0B-FF7F-21CEF17C3A9A}"/>
                    </a:ext>
                  </a:extLst>
                </p14:cNvPr>
                <p14:cNvContentPartPr/>
                <p14:nvPr/>
              </p14:nvContentPartPr>
              <p14:xfrm>
                <a:off x="2908979" y="1142463"/>
                <a:ext cx="341280" cy="227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D5B8D6A-17D0-1B0B-FF7F-21CEF17C3A9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91339" y="1124823"/>
                  <a:ext cx="376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71DF9EC-EEF6-28C5-0A0F-04F1EBFEE429}"/>
                    </a:ext>
                  </a:extLst>
                </p14:cNvPr>
                <p14:cNvContentPartPr/>
                <p14:nvPr/>
              </p14:nvContentPartPr>
              <p14:xfrm>
                <a:off x="3178259" y="1179183"/>
                <a:ext cx="276840" cy="3844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71DF9EC-EEF6-28C5-0A0F-04F1EBFEE4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60619" y="1161543"/>
                  <a:ext cx="3124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9A9669E-B9CA-BD59-7837-0AEC199189BA}"/>
                    </a:ext>
                  </a:extLst>
                </p14:cNvPr>
                <p14:cNvContentPartPr/>
                <p14:nvPr/>
              </p14:nvContentPartPr>
              <p14:xfrm>
                <a:off x="3326219" y="1287903"/>
                <a:ext cx="261360" cy="1522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9A9669E-B9CA-BD59-7837-0AEC199189B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08219" y="1270263"/>
                  <a:ext cx="297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924E154-C933-3105-FF28-42FB4648EC10}"/>
                    </a:ext>
                  </a:extLst>
                </p14:cNvPr>
                <p14:cNvContentPartPr/>
                <p14:nvPr/>
              </p14:nvContentPartPr>
              <p14:xfrm>
                <a:off x="3685859" y="1286103"/>
                <a:ext cx="129240" cy="82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924E154-C933-3105-FF28-42FB4648EC1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68219" y="1268463"/>
                  <a:ext cx="164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EC36A43-E375-531E-872D-8055C30AEF14}"/>
                    </a:ext>
                  </a:extLst>
                </p14:cNvPr>
                <p14:cNvContentPartPr/>
                <p14:nvPr/>
              </p14:nvContentPartPr>
              <p14:xfrm>
                <a:off x="3686939" y="1222023"/>
                <a:ext cx="194400" cy="4050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EC36A43-E375-531E-872D-8055C30AEF1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68939" y="1204023"/>
                  <a:ext cx="2300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6113E74-FA66-2DF0-752A-25D3B9DE4939}"/>
                    </a:ext>
                  </a:extLst>
                </p14:cNvPr>
                <p14:cNvContentPartPr/>
                <p14:nvPr/>
              </p14:nvContentPartPr>
              <p14:xfrm>
                <a:off x="3828419" y="1219863"/>
                <a:ext cx="135720" cy="1144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6113E74-FA66-2DF0-752A-25D3B9DE493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10419" y="1201863"/>
                  <a:ext cx="171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9D465F0-6A44-0432-7527-317C75C1A64B}"/>
                    </a:ext>
                  </a:extLst>
                </p14:cNvPr>
                <p14:cNvContentPartPr/>
                <p14:nvPr/>
              </p14:nvContentPartPr>
              <p14:xfrm>
                <a:off x="3864779" y="1297623"/>
                <a:ext cx="28800" cy="37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9D465F0-6A44-0432-7527-317C75C1A6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47139" y="1279623"/>
                  <a:ext cx="64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53A2A54-1FCE-C592-5AF8-74DCF95FEE4F}"/>
                    </a:ext>
                  </a:extLst>
                </p14:cNvPr>
                <p14:cNvContentPartPr/>
                <p14:nvPr/>
              </p14:nvContentPartPr>
              <p14:xfrm>
                <a:off x="3835259" y="1178463"/>
                <a:ext cx="240120" cy="3898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53A2A54-1FCE-C592-5AF8-74DCF95FEE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17619" y="1160463"/>
                  <a:ext cx="2757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007CB41-0EB3-211F-E149-1E1F0FCA13FD}"/>
                    </a:ext>
                  </a:extLst>
                </p14:cNvPr>
                <p14:cNvContentPartPr/>
                <p14:nvPr/>
              </p14:nvContentPartPr>
              <p14:xfrm>
                <a:off x="3896099" y="1311663"/>
                <a:ext cx="334080" cy="2696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007CB41-0EB3-211F-E149-1E1F0FCA13F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878099" y="1294023"/>
                  <a:ext cx="369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747D82C-8FC8-ED9D-715C-9408C86E9C4F}"/>
                    </a:ext>
                  </a:extLst>
                </p14:cNvPr>
                <p14:cNvContentPartPr/>
                <p14:nvPr/>
              </p14:nvContentPartPr>
              <p14:xfrm>
                <a:off x="4411259" y="1124463"/>
                <a:ext cx="5760" cy="68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747D82C-8FC8-ED9D-715C-9408C86E9C4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393619" y="1106463"/>
                  <a:ext cx="41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31F7B57-16C2-643C-38C5-62A990636932}"/>
                    </a:ext>
                  </a:extLst>
                </p14:cNvPr>
                <p14:cNvContentPartPr/>
                <p14:nvPr/>
              </p14:nvContentPartPr>
              <p14:xfrm>
                <a:off x="4186619" y="1174863"/>
                <a:ext cx="374040" cy="301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31F7B57-16C2-643C-38C5-62A99063693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68619" y="1157223"/>
                  <a:ext cx="4096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0050117-DCA8-DFE3-4CD9-176E24672298}"/>
                    </a:ext>
                  </a:extLst>
                </p14:cNvPr>
                <p14:cNvContentPartPr/>
                <p14:nvPr/>
              </p14:nvContentPartPr>
              <p14:xfrm>
                <a:off x="4484699" y="1192503"/>
                <a:ext cx="236520" cy="4608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0050117-DCA8-DFE3-4CD9-176E246722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66699" y="1174503"/>
                  <a:ext cx="2721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B854D3F-927D-1D48-E40E-FD38EFB03ACD}"/>
                    </a:ext>
                  </a:extLst>
                </p14:cNvPr>
                <p14:cNvContentPartPr/>
                <p14:nvPr/>
              </p14:nvContentPartPr>
              <p14:xfrm>
                <a:off x="4745699" y="1414623"/>
                <a:ext cx="15120" cy="1047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B854D3F-927D-1D48-E40E-FD38EFB03AC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28059" y="1396623"/>
                  <a:ext cx="5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4CE939D-0862-D154-2326-F19A79CB9491}"/>
                    </a:ext>
                  </a:extLst>
                </p14:cNvPr>
                <p14:cNvContentPartPr/>
                <p14:nvPr/>
              </p14:nvContentPartPr>
              <p14:xfrm>
                <a:off x="4826339" y="1115823"/>
                <a:ext cx="243720" cy="4557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4CE939D-0862-D154-2326-F19A79CB949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08339" y="1097823"/>
                  <a:ext cx="2793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7F82D55-EBB1-F856-545F-233EAE9C222C}"/>
                    </a:ext>
                  </a:extLst>
                </p14:cNvPr>
                <p14:cNvContentPartPr/>
                <p14:nvPr/>
              </p14:nvContentPartPr>
              <p14:xfrm>
                <a:off x="5290019" y="1205463"/>
                <a:ext cx="18720" cy="1008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7F82D55-EBB1-F856-545F-233EAE9C222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72019" y="1187463"/>
                  <a:ext cx="54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B235E66-BA58-5763-9B4D-14392B5CC7F6}"/>
                    </a:ext>
                  </a:extLst>
                </p14:cNvPr>
                <p14:cNvContentPartPr/>
                <p14:nvPr/>
              </p14:nvContentPartPr>
              <p14:xfrm>
                <a:off x="5179499" y="1156143"/>
                <a:ext cx="248760" cy="2019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B235E66-BA58-5763-9B4D-14392B5CC7F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61499" y="1138143"/>
                  <a:ext cx="284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BC10538-8E33-9170-5FF2-82290E414E98}"/>
                    </a:ext>
                  </a:extLst>
                </p14:cNvPr>
                <p14:cNvContentPartPr/>
                <p14:nvPr/>
              </p14:nvContentPartPr>
              <p14:xfrm>
                <a:off x="5227379" y="1320663"/>
                <a:ext cx="289440" cy="156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BC10538-8E33-9170-5FF2-82290E414E9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09379" y="1302663"/>
                  <a:ext cx="325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F78FC17-859A-D1C2-2724-BD0B8CF9AAD2}"/>
                    </a:ext>
                  </a:extLst>
                </p14:cNvPr>
                <p14:cNvContentPartPr/>
                <p14:nvPr/>
              </p14:nvContentPartPr>
              <p14:xfrm>
                <a:off x="5412779" y="1120503"/>
                <a:ext cx="213840" cy="317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F78FC17-859A-D1C2-2724-BD0B8CF9AA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95139" y="1102503"/>
                  <a:ext cx="249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02CDCB2-E4EA-7CF8-657B-90A6CA44BE8A}"/>
                    </a:ext>
                  </a:extLst>
                </p14:cNvPr>
                <p14:cNvContentPartPr/>
                <p14:nvPr/>
              </p14:nvContentPartPr>
              <p14:xfrm>
                <a:off x="5824259" y="1156863"/>
                <a:ext cx="124560" cy="174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02CDCB2-E4EA-7CF8-657B-90A6CA44BE8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06259" y="1139223"/>
                  <a:ext cx="160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92DF518-AD8C-FD65-0FE9-99F122321877}"/>
                    </a:ext>
                  </a:extLst>
                </p14:cNvPr>
                <p14:cNvContentPartPr/>
                <p14:nvPr/>
              </p14:nvContentPartPr>
              <p14:xfrm>
                <a:off x="5662619" y="1206543"/>
                <a:ext cx="267480" cy="2419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92DF518-AD8C-FD65-0FE9-99F1223218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44619" y="1188543"/>
                  <a:ext cx="303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380379D-5D12-7293-D44B-301FF9407D4F}"/>
                    </a:ext>
                  </a:extLst>
                </p14:cNvPr>
                <p14:cNvContentPartPr/>
                <p14:nvPr/>
              </p14:nvContentPartPr>
              <p14:xfrm>
                <a:off x="5921819" y="1119783"/>
                <a:ext cx="176040" cy="200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380379D-5D12-7293-D44B-301FF9407D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03819" y="1102143"/>
                  <a:ext cx="211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04EE221-2C4D-8095-D08E-07DAD2B370FF}"/>
                    </a:ext>
                  </a:extLst>
                </p14:cNvPr>
                <p14:cNvContentPartPr/>
                <p14:nvPr/>
              </p14:nvContentPartPr>
              <p14:xfrm>
                <a:off x="5962499" y="1137423"/>
                <a:ext cx="222120" cy="3319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04EE221-2C4D-8095-D08E-07DAD2B370F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44499" y="1119423"/>
                  <a:ext cx="2577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A7C5AD2-F45C-3771-B525-A5DBC7E2F22B}"/>
                    </a:ext>
                  </a:extLst>
                </p14:cNvPr>
                <p14:cNvContentPartPr/>
                <p14:nvPr/>
              </p14:nvContentPartPr>
              <p14:xfrm>
                <a:off x="6335819" y="1113303"/>
                <a:ext cx="207720" cy="2890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A7C5AD2-F45C-3771-B525-A5DBC7E2F22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18179" y="1095303"/>
                  <a:ext cx="243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075A6E8-94AA-FC41-5816-F043E6814508}"/>
                    </a:ext>
                  </a:extLst>
                </p14:cNvPr>
                <p14:cNvContentPartPr/>
                <p14:nvPr/>
              </p14:nvContentPartPr>
              <p14:xfrm>
                <a:off x="6382979" y="1129503"/>
                <a:ext cx="569520" cy="2566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075A6E8-94AA-FC41-5816-F043E681450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65339" y="1111503"/>
                  <a:ext cx="605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A9CBA14-1045-65DE-2955-E14DBBCB3206}"/>
                    </a:ext>
                  </a:extLst>
                </p14:cNvPr>
                <p14:cNvContentPartPr/>
                <p14:nvPr/>
              </p14:nvContentPartPr>
              <p14:xfrm>
                <a:off x="6782579" y="1055343"/>
                <a:ext cx="338760" cy="432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A9CBA14-1045-65DE-2955-E14DBBCB32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64579" y="1037703"/>
                  <a:ext cx="3744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5342D41-53AE-E176-7A16-F8C1723C6EE6}"/>
                    </a:ext>
                  </a:extLst>
                </p14:cNvPr>
                <p14:cNvContentPartPr/>
                <p14:nvPr/>
              </p14:nvContentPartPr>
              <p14:xfrm>
                <a:off x="6848459" y="1139583"/>
                <a:ext cx="199800" cy="2980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5342D41-53AE-E176-7A16-F8C1723C6EE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30459" y="1121583"/>
                  <a:ext cx="2354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633A5A5-BEA6-84B4-420B-3F924294848F}"/>
                    </a:ext>
                  </a:extLst>
                </p14:cNvPr>
                <p14:cNvContentPartPr/>
                <p14:nvPr/>
              </p14:nvContentPartPr>
              <p14:xfrm>
                <a:off x="7253459" y="1249743"/>
                <a:ext cx="266040" cy="220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633A5A5-BEA6-84B4-420B-3F92429484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35819" y="1231743"/>
                  <a:ext cx="301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B2A00DA-43BF-26F0-BE2A-1082D0333D99}"/>
                    </a:ext>
                  </a:extLst>
                </p14:cNvPr>
                <p14:cNvContentPartPr/>
                <p14:nvPr/>
              </p14:nvContentPartPr>
              <p14:xfrm>
                <a:off x="7559459" y="1318143"/>
                <a:ext cx="52920" cy="824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B2A00DA-43BF-26F0-BE2A-1082D0333D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41459" y="1300503"/>
                  <a:ext cx="88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0F8F9CE-17F2-6CC5-B2A9-1FA6A8E9A0E9}"/>
                    </a:ext>
                  </a:extLst>
                </p14:cNvPr>
                <p14:cNvContentPartPr/>
                <p14:nvPr/>
              </p14:nvContentPartPr>
              <p14:xfrm>
                <a:off x="7679339" y="1212303"/>
                <a:ext cx="297360" cy="1598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0F8F9CE-17F2-6CC5-B2A9-1FA6A8E9A0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61339" y="1194663"/>
                  <a:ext cx="333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C9137EA-26CF-EB08-FE9F-B8E9905C1BB4}"/>
                    </a:ext>
                  </a:extLst>
                </p14:cNvPr>
                <p14:cNvContentPartPr/>
                <p14:nvPr/>
              </p14:nvContentPartPr>
              <p14:xfrm>
                <a:off x="8055539" y="1133103"/>
                <a:ext cx="360" cy="21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C9137EA-26CF-EB08-FE9F-B8E9905C1BB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37899" y="1115463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2327C90-6849-F2F0-0DF3-11B47C58FF39}"/>
                    </a:ext>
                  </a:extLst>
                </p14:cNvPr>
                <p14:cNvContentPartPr/>
                <p14:nvPr/>
              </p14:nvContentPartPr>
              <p14:xfrm>
                <a:off x="8075339" y="1171983"/>
                <a:ext cx="172080" cy="1368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2327C90-6849-F2F0-0DF3-11B47C58FF3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57339" y="1154343"/>
                  <a:ext cx="207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63175D7-0A13-804F-1A47-725323677EE9}"/>
                    </a:ext>
                  </a:extLst>
                </p14:cNvPr>
                <p14:cNvContentPartPr/>
                <p14:nvPr/>
              </p14:nvContentPartPr>
              <p14:xfrm>
                <a:off x="8314379" y="1161543"/>
                <a:ext cx="348840" cy="148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63175D7-0A13-804F-1A47-725323677EE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96739" y="1143903"/>
                  <a:ext cx="384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9C34EB3-54C9-F100-00A3-AB22CAE2D6E9}"/>
                    </a:ext>
                  </a:extLst>
                </p14:cNvPr>
                <p14:cNvContentPartPr/>
                <p14:nvPr/>
              </p14:nvContentPartPr>
              <p14:xfrm>
                <a:off x="6586379" y="1775343"/>
                <a:ext cx="121320" cy="1332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9C34EB3-54C9-F100-00A3-AB22CAE2D6E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68739" y="1757703"/>
                  <a:ext cx="156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CC2D1A5-96C1-EB78-5700-B653964C638C}"/>
                    </a:ext>
                  </a:extLst>
                </p14:cNvPr>
                <p14:cNvContentPartPr/>
                <p14:nvPr/>
              </p14:nvContentPartPr>
              <p14:xfrm>
                <a:off x="6730019" y="1719903"/>
                <a:ext cx="99000" cy="1778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CC2D1A5-96C1-EB78-5700-B653964C638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12379" y="1702263"/>
                  <a:ext cx="134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F8CC5CA-3F69-F4EF-3288-9990285EED56}"/>
                    </a:ext>
                  </a:extLst>
                </p14:cNvPr>
                <p14:cNvContentPartPr/>
                <p14:nvPr/>
              </p14:nvContentPartPr>
              <p14:xfrm>
                <a:off x="6867539" y="1544943"/>
                <a:ext cx="245520" cy="3312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F8CC5CA-3F69-F4EF-3288-9990285EED5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49539" y="1527303"/>
                  <a:ext cx="281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5E87C28-14F9-D18D-DF89-841A8182F42E}"/>
                    </a:ext>
                  </a:extLst>
                </p14:cNvPr>
                <p14:cNvContentPartPr/>
                <p14:nvPr/>
              </p14:nvContentPartPr>
              <p14:xfrm>
                <a:off x="6979139" y="1592823"/>
                <a:ext cx="393840" cy="2512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5E87C28-14F9-D18D-DF89-841A8182F4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61499" y="1575183"/>
                  <a:ext cx="4294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F14A443-C68B-E5A6-392D-BA49F9D0D2AB}"/>
                    </a:ext>
                  </a:extLst>
                </p14:cNvPr>
                <p14:cNvContentPartPr/>
                <p14:nvPr/>
              </p14:nvContentPartPr>
              <p14:xfrm>
                <a:off x="7420499" y="1569423"/>
                <a:ext cx="246960" cy="4226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F14A443-C68B-E5A6-392D-BA49F9D0D2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02499" y="1551423"/>
                  <a:ext cx="282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A9F6EDC-2F7E-364F-D84D-1D361336BB6B}"/>
                    </a:ext>
                  </a:extLst>
                </p14:cNvPr>
                <p14:cNvContentPartPr/>
                <p14:nvPr/>
              </p14:nvContentPartPr>
              <p14:xfrm>
                <a:off x="7822979" y="1549623"/>
                <a:ext cx="118080" cy="1033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A9F6EDC-2F7E-364F-D84D-1D361336BB6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04979" y="1531623"/>
                  <a:ext cx="153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8DE65FC-BCC2-0B59-9096-ECFB19F242C2}"/>
                    </a:ext>
                  </a:extLst>
                </p14:cNvPr>
                <p14:cNvContentPartPr/>
                <p14:nvPr/>
              </p14:nvContentPartPr>
              <p14:xfrm>
                <a:off x="7729739" y="1608303"/>
                <a:ext cx="267120" cy="2523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8DE65FC-BCC2-0B59-9096-ECFB19F242C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11739" y="1590303"/>
                  <a:ext cx="302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55D3DEB-5FF0-C564-D3EF-F8CA34F25AFB}"/>
                    </a:ext>
                  </a:extLst>
                </p14:cNvPr>
                <p14:cNvContentPartPr/>
                <p14:nvPr/>
              </p14:nvContentPartPr>
              <p14:xfrm>
                <a:off x="7957979" y="1544583"/>
                <a:ext cx="191160" cy="2563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55D3DEB-5FF0-C564-D3EF-F8CA34F25AF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940339" y="1526943"/>
                  <a:ext cx="226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E5E0E1C-762E-08E2-3CD7-FC7E7BADA5D7}"/>
                    </a:ext>
                  </a:extLst>
                </p14:cNvPr>
                <p14:cNvContentPartPr/>
                <p14:nvPr/>
              </p14:nvContentPartPr>
              <p14:xfrm>
                <a:off x="8315459" y="1533423"/>
                <a:ext cx="147240" cy="3369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E5E0E1C-762E-08E2-3CD7-FC7E7BADA5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97819" y="1515783"/>
                  <a:ext cx="182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67EA13D-90CA-FF92-24BB-5DB636963473}"/>
                    </a:ext>
                  </a:extLst>
                </p14:cNvPr>
                <p14:cNvContentPartPr/>
                <p14:nvPr/>
              </p14:nvContentPartPr>
              <p14:xfrm>
                <a:off x="8576099" y="1809903"/>
                <a:ext cx="2160" cy="32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67EA13D-90CA-FF92-24BB-5DB63696347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558459" y="1791903"/>
                  <a:ext cx="3780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BCF2CDCD-E287-E425-7750-7E7D63D67F3A}"/>
                  </a:ext>
                </a:extLst>
              </p14:cNvPr>
              <p14:cNvContentPartPr/>
              <p14:nvPr/>
            </p14:nvContentPartPr>
            <p14:xfrm>
              <a:off x="1225979" y="3545463"/>
              <a:ext cx="1395360" cy="87840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BCF2CDCD-E287-E425-7750-7E7D63D67F3A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07979" y="3527463"/>
                <a:ext cx="1431000" cy="91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1727"/>
            <a:ext cx="5472608" cy="83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1191686"/>
            <a:ext cx="327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Maximizes functions of the form: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5" y="242088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Set up as cost for traversing graph – each path from left to right is one possible configuration of world states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b="5481"/>
          <a:stretch>
            <a:fillRect/>
          </a:stretch>
        </p:blipFill>
        <p:spPr bwMode="auto">
          <a:xfrm>
            <a:off x="214282" y="3143248"/>
            <a:ext cx="685352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loud 9"/>
          <p:cNvSpPr/>
          <p:nvPr/>
        </p:nvSpPr>
        <p:spPr>
          <a:xfrm>
            <a:off x="-285784" y="2857496"/>
            <a:ext cx="8143932" cy="3286148"/>
          </a:xfrm>
          <a:prstGeom prst="cloud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1727"/>
            <a:ext cx="5472608" cy="83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1191686"/>
            <a:ext cx="327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Maximizes functions of the form: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5" y="242088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Set up as cost for traversing graph – each path from left to right is one possible configuration of world states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b="64513"/>
          <a:stretch>
            <a:fillRect/>
          </a:stretch>
        </p:blipFill>
        <p:spPr bwMode="auto">
          <a:xfrm>
            <a:off x="214282" y="3143248"/>
            <a:ext cx="6853529" cy="104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375608"/>
            <a:ext cx="80817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CA" dirty="0"/>
              <a:t>Algorithm:</a:t>
            </a:r>
          </a:p>
          <a:p>
            <a:pPr marL="342900" indent="-342900"/>
            <a:endParaRPr lang="en-CA" dirty="0"/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Work through graph computing minimum possible cost            to reach each node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When we get to last column, find minimum 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Trace back to see how we got there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7405" y="1951338"/>
            <a:ext cx="506539" cy="34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589746" cy="308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5013176"/>
            <a:ext cx="11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Unary cost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1043608" y="4365104"/>
            <a:ext cx="936104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47864" y="5013176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Pairwise</a:t>
            </a:r>
            <a:r>
              <a:rPr lang="en-CA" dirty="0"/>
              <a:t> costs: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rot="5400000" flipH="1" flipV="1">
            <a:off x="4024256" y="4465434"/>
            <a:ext cx="648071" cy="44741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27542" y="5013176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Zero cost to stay at same label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Cost of 2 to change label by 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Infinite cost for changing by more than one (not shown)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0FE1E80-C43E-68E8-DF99-776FF2EA9457}"/>
                  </a:ext>
                </a:extLst>
              </p14:cNvPr>
              <p14:cNvContentPartPr/>
              <p14:nvPr/>
            </p14:nvContentPartPr>
            <p14:xfrm>
              <a:off x="4605797" y="4540757"/>
              <a:ext cx="3967560" cy="1940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0FE1E80-C43E-68E8-DF99-776FF2EA94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7157" y="4531757"/>
                <a:ext cx="3985200" cy="195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56984" cy="306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03648" y="5013176"/>
            <a:ext cx="3816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Minimum cost            </a:t>
            </a:r>
          </a:p>
          <a:p>
            <a:r>
              <a:rPr lang="en-CA" dirty="0"/>
              <a:t>to reach first node is just unary cost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V="1">
            <a:off x="935596" y="4257092"/>
            <a:ext cx="936104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013176"/>
            <a:ext cx="1440160" cy="33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5952132"/>
            <a:ext cx="2362994" cy="42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56984" cy="306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59532" y="3104964"/>
            <a:ext cx="324036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553" y="5013176"/>
            <a:ext cx="691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Minimum cost           is minimum of two possible routes to get here</a:t>
            </a:r>
          </a:p>
          <a:p>
            <a:endParaRPr lang="en-CA" dirty="0"/>
          </a:p>
          <a:p>
            <a:r>
              <a:rPr lang="en-CA" dirty="0"/>
              <a:t>Route 1:  2.0+0.0+1.1 = 3.1</a:t>
            </a:r>
          </a:p>
          <a:p>
            <a:r>
              <a:rPr lang="en-CA" dirty="0"/>
              <a:t>Route 2:  0.8+2.0+1.1 = 3.9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013176"/>
            <a:ext cx="539502" cy="35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11CD47F-54DB-63E1-7E37-A19FA1F35345}"/>
                  </a:ext>
                </a:extLst>
              </p14:cNvPr>
              <p14:cNvContentPartPr/>
              <p14:nvPr/>
            </p14:nvContentPartPr>
            <p14:xfrm>
              <a:off x="571499" y="5299743"/>
              <a:ext cx="6214320" cy="224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11CD47F-54DB-63E1-7E37-A19FA1F35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859" y="5281743"/>
                <a:ext cx="6249960" cy="26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744990" cy="309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rot="5400000" flipH="1" flipV="1">
            <a:off x="359532" y="3104964"/>
            <a:ext cx="324036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553" y="5013176"/>
            <a:ext cx="691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Minimum cost           is minimum of two possible routes to get here</a:t>
            </a:r>
          </a:p>
          <a:p>
            <a:endParaRPr lang="en-CA" dirty="0"/>
          </a:p>
          <a:p>
            <a:r>
              <a:rPr lang="en-CA" dirty="0"/>
              <a:t>Route 1:  2.0+0.0+1.1 = 3.1          -- this is the minimum – note this down</a:t>
            </a:r>
          </a:p>
          <a:p>
            <a:r>
              <a:rPr lang="en-CA" dirty="0"/>
              <a:t>Route 2:  0.8+2.0+1.1 = 3.9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013176"/>
            <a:ext cx="539502" cy="35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744990" cy="309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722" y="5301208"/>
            <a:ext cx="8816774" cy="62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79512" y="4725144"/>
            <a:ext cx="181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General rule: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8861841" cy="3037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3" y="5013176"/>
            <a:ext cx="6912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Work through the graph, computing the minimum cost to reach each node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7"/>
            <a:ext cx="8854082" cy="312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3" y="5013176"/>
            <a:ext cx="6912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Keep going until we reach the end of the graph</a:t>
            </a:r>
          </a:p>
          <a:p>
            <a:endParaRPr lang="en-CA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7"/>
            <a:ext cx="8854082" cy="312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3" y="5013176"/>
            <a:ext cx="7632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Find the minimum possible cost to reach the final column</a:t>
            </a:r>
          </a:p>
          <a:p>
            <a:endParaRPr lang="en-CA" sz="2400" dirty="0"/>
          </a:p>
        </p:txBody>
      </p:sp>
      <p:sp>
        <p:nvSpPr>
          <p:cNvPr id="8" name="Rectangle 7"/>
          <p:cNvSpPr/>
          <p:nvPr/>
        </p:nvSpPr>
        <p:spPr>
          <a:xfrm>
            <a:off x="8330952" y="3072011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892480" cy="312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3" y="5013176"/>
            <a:ext cx="7632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Trace back the route by which we arrived here – this is the minimum configuration</a:t>
            </a:r>
          </a:p>
          <a:p>
            <a:endParaRPr lang="en-CA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AA316A3-BC14-CF47-8194-78D44E90B67B}"/>
                  </a:ext>
                </a:extLst>
              </p14:cNvPr>
              <p14:cNvContentPartPr/>
              <p14:nvPr/>
            </p14:nvContentPartPr>
            <p14:xfrm>
              <a:off x="2623499" y="2911143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AA316A3-BC14-CF47-8194-78D44E90B6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5859" y="2893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23DB162-B22D-B5B9-553D-5A22338AF3FE}"/>
                  </a:ext>
                </a:extLst>
              </p14:cNvPr>
              <p14:cNvContentPartPr/>
              <p14:nvPr/>
            </p14:nvContentPartPr>
            <p14:xfrm>
              <a:off x="4289219" y="2719623"/>
              <a:ext cx="16920" cy="28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23DB162-B22D-B5B9-553D-5A22338AF3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1219" y="2701623"/>
                <a:ext cx="525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C3B5BBE-8E73-E012-C104-2666891DAF0F}"/>
                  </a:ext>
                </a:extLst>
              </p14:cNvPr>
              <p14:cNvContentPartPr/>
              <p14:nvPr/>
            </p14:nvContentPartPr>
            <p14:xfrm>
              <a:off x="8672939" y="3501903"/>
              <a:ext cx="10440" cy="79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C3B5BBE-8E73-E012-C104-2666891DAF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5299" y="3483903"/>
                <a:ext cx="46080" cy="4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>
                <a:solidFill>
                  <a:srgbClr val="FF0000"/>
                </a:solidFill>
              </a:rPr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for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41634"/>
            <a:ext cx="8604448" cy="3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2840" y="1124744"/>
            <a:ext cx="4849440" cy="369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4643446"/>
            <a:ext cx="6048672" cy="869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2840" y="1124744"/>
            <a:ext cx="4849440" cy="369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for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5499988"/>
            <a:ext cx="8929991" cy="80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8E77D46-F040-8B4C-CBC0-52B1BD84C885}"/>
                  </a:ext>
                </a:extLst>
              </p14:cNvPr>
              <p14:cNvContentPartPr/>
              <p14:nvPr/>
            </p14:nvContentPartPr>
            <p14:xfrm>
              <a:off x="275717" y="5933237"/>
              <a:ext cx="8820720" cy="537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8E77D46-F040-8B4C-CBC0-52B1BD84C8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717" y="5924597"/>
                <a:ext cx="883836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B12C0A-0A98-DD41-46E6-7F8A9B1E86D3}"/>
                  </a:ext>
                </a:extLst>
              </p14:cNvPr>
              <p14:cNvContentPartPr/>
              <p14:nvPr/>
            </p14:nvContentPartPr>
            <p14:xfrm>
              <a:off x="7163597" y="5217557"/>
              <a:ext cx="1949400" cy="13622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EB12C0A-0A98-DD41-46E6-7F8A9B1E86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54597" y="5208557"/>
                <a:ext cx="1967040" cy="137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5100528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r="4867"/>
          <a:stretch>
            <a:fillRect/>
          </a:stretch>
        </p:blipFill>
        <p:spPr bwMode="auto">
          <a:xfrm>
            <a:off x="5580112" y="1551216"/>
            <a:ext cx="1688959" cy="187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 l="3141" r="5904"/>
          <a:stretch>
            <a:fillRect/>
          </a:stretch>
        </p:blipFill>
        <p:spPr bwMode="auto">
          <a:xfrm>
            <a:off x="7380312" y="1549252"/>
            <a:ext cx="1656184" cy="195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 r="4919"/>
          <a:stretch>
            <a:fillRect/>
          </a:stretch>
        </p:blipFill>
        <p:spPr bwMode="auto">
          <a:xfrm>
            <a:off x="5554320" y="3457738"/>
            <a:ext cx="1736731" cy="191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 l="5214" r="5778"/>
          <a:stretch>
            <a:fillRect/>
          </a:stretch>
        </p:blipFill>
        <p:spPr bwMode="auto">
          <a:xfrm>
            <a:off x="7380312" y="3437627"/>
            <a:ext cx="1656184" cy="192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9F8A9F-F8D0-328B-2DE0-090106689DB7}"/>
              </a:ext>
            </a:extLst>
          </p:cNvPr>
          <p:cNvGrpSpPr/>
          <p:nvPr/>
        </p:nvGrpSpPr>
        <p:grpSpPr>
          <a:xfrm>
            <a:off x="3223037" y="982157"/>
            <a:ext cx="3074040" cy="2104920"/>
            <a:chOff x="3223037" y="982157"/>
            <a:chExt cx="3074040" cy="21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742B796-7A9C-F249-C48E-3903E38A76A4}"/>
                    </a:ext>
                  </a:extLst>
                </p14:cNvPr>
                <p14:cNvContentPartPr/>
                <p14:nvPr/>
              </p14:nvContentPartPr>
              <p14:xfrm>
                <a:off x="3619397" y="982157"/>
                <a:ext cx="2677680" cy="14760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742B796-7A9C-F249-C48E-3903E38A76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01397" y="964157"/>
                  <a:ext cx="2713320" cy="15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E593D79-7903-EF64-7AD9-DC3E571AED14}"/>
                    </a:ext>
                  </a:extLst>
                </p14:cNvPr>
                <p14:cNvContentPartPr/>
                <p14:nvPr/>
              </p14:nvContentPartPr>
              <p14:xfrm>
                <a:off x="3546317" y="2360237"/>
                <a:ext cx="148320" cy="1929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E593D79-7903-EF64-7AD9-DC3E571AED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28677" y="2342237"/>
                  <a:ext cx="183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13F4F57-ACDE-0DD5-4344-DD59A54D3CBD}"/>
                    </a:ext>
                  </a:extLst>
                </p14:cNvPr>
                <p14:cNvContentPartPr/>
                <p14:nvPr/>
              </p14:nvContentPartPr>
              <p14:xfrm>
                <a:off x="3223037" y="2539157"/>
                <a:ext cx="681480" cy="547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13F4F57-ACDE-0DD5-4344-DD59A54D3CB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05037" y="2521157"/>
                  <a:ext cx="717120" cy="58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2FBE268-B122-7CB5-582F-7D6221543922}"/>
                  </a:ext>
                </a:extLst>
              </p14:cNvPr>
              <p14:cNvContentPartPr/>
              <p14:nvPr/>
            </p14:nvContentPartPr>
            <p14:xfrm>
              <a:off x="6496157" y="204557"/>
              <a:ext cx="677520" cy="7596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2FBE268-B122-7CB5-582F-7D622154392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7157" y="195917"/>
                <a:ext cx="695160" cy="7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AF0A7161-C509-ED1F-8A04-CD4978197A55}"/>
                  </a:ext>
                </a:extLst>
              </p14:cNvPr>
              <p14:cNvContentPartPr/>
              <p14:nvPr/>
            </p14:nvContentPartPr>
            <p14:xfrm>
              <a:off x="1814717" y="5298557"/>
              <a:ext cx="1753920" cy="8398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AF0A7161-C509-ED1F-8A04-CD4978197A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06077" y="5289557"/>
                <a:ext cx="1771560" cy="8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EDA02C0A-FD08-3926-004E-17883E14CF01}"/>
                  </a:ext>
                </a:extLst>
              </p14:cNvPr>
              <p14:cNvContentPartPr/>
              <p14:nvPr/>
            </p14:nvContentPartPr>
            <p14:xfrm>
              <a:off x="2046557" y="6235637"/>
              <a:ext cx="137520" cy="1987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EDA02C0A-FD08-3926-004E-17883E14CF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37557" y="6226997"/>
                <a:ext cx="1551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DEC7D8D-5EF1-5464-90E0-0179BC899AB3}"/>
                  </a:ext>
                </a:extLst>
              </p14:cNvPr>
              <p14:cNvContentPartPr/>
              <p14:nvPr/>
            </p14:nvContentPartPr>
            <p14:xfrm>
              <a:off x="2079677" y="6356237"/>
              <a:ext cx="275760" cy="3546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DEC7D8D-5EF1-5464-90E0-0179BC899AB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70677" y="6347237"/>
                <a:ext cx="293400" cy="37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48B92560-8DC0-9B1D-5AE8-76D18F458B23}"/>
              </a:ext>
            </a:extLst>
          </p:cNvPr>
          <p:cNvGrpSpPr/>
          <p:nvPr/>
        </p:nvGrpSpPr>
        <p:grpSpPr>
          <a:xfrm>
            <a:off x="1505117" y="5580437"/>
            <a:ext cx="2356920" cy="947880"/>
            <a:chOff x="1505117" y="5580437"/>
            <a:chExt cx="2356920" cy="94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AA2B088-D038-482C-BD22-434BD8E6D6EE}"/>
                    </a:ext>
                  </a:extLst>
                </p14:cNvPr>
                <p14:cNvContentPartPr/>
                <p14:nvPr/>
              </p14:nvContentPartPr>
              <p14:xfrm>
                <a:off x="1505117" y="5580437"/>
                <a:ext cx="2356920" cy="6346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AA2B088-D038-482C-BD22-434BD8E6D6E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96477" y="5571797"/>
                  <a:ext cx="237456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4374C7F-CFB5-00B9-9DE2-5E7DE65B2705}"/>
                    </a:ext>
                  </a:extLst>
                </p14:cNvPr>
                <p14:cNvContentPartPr/>
                <p14:nvPr/>
              </p14:nvContentPartPr>
              <p14:xfrm>
                <a:off x="2347877" y="6268397"/>
                <a:ext cx="321480" cy="2599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4374C7F-CFB5-00B9-9DE2-5E7DE65B27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39237" y="6259397"/>
                  <a:ext cx="339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14C610C-2A26-9215-7A4E-8BB7B2A09E15}"/>
                    </a:ext>
                  </a:extLst>
                </p14:cNvPr>
                <p14:cNvContentPartPr/>
                <p14:nvPr/>
              </p14:nvContentPartPr>
              <p14:xfrm>
                <a:off x="2476397" y="6293237"/>
                <a:ext cx="96120" cy="190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14C610C-2A26-9215-7A4E-8BB7B2A09E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67397" y="6284597"/>
                  <a:ext cx="113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A858E66-DD19-64EC-525C-55B34BBF5331}"/>
                    </a:ext>
                  </a:extLst>
                </p14:cNvPr>
                <p14:cNvContentPartPr/>
                <p14:nvPr/>
              </p14:nvContentPartPr>
              <p14:xfrm>
                <a:off x="2653877" y="6082997"/>
                <a:ext cx="213120" cy="268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A858E66-DD19-64EC-525C-55B34BBF53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45237" y="6074357"/>
                  <a:ext cx="2307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84AEC15-9ED0-753F-1BCB-7496FCB832B3}"/>
                    </a:ext>
                  </a:extLst>
                </p14:cNvPr>
                <p14:cNvContentPartPr/>
                <p14:nvPr/>
              </p14:nvContentPartPr>
              <p14:xfrm>
                <a:off x="2901197" y="5983637"/>
                <a:ext cx="168840" cy="304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84AEC15-9ED0-753F-1BCB-7496FCB832B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92197" y="5974997"/>
                  <a:ext cx="186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E3FAA60-F4B7-647C-2292-9197C2895ABE}"/>
                    </a:ext>
                  </a:extLst>
                </p14:cNvPr>
                <p14:cNvContentPartPr/>
                <p14:nvPr/>
              </p14:nvContentPartPr>
              <p14:xfrm>
                <a:off x="3170477" y="5999117"/>
                <a:ext cx="192960" cy="96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E3FAA60-F4B7-647C-2292-9197C2895AB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61837" y="5990117"/>
                  <a:ext cx="210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ABF20D0-56BC-D5CD-DDA1-DA667E59A089}"/>
                    </a:ext>
                  </a:extLst>
                </p14:cNvPr>
                <p14:cNvContentPartPr/>
                <p14:nvPr/>
              </p14:nvContentPartPr>
              <p14:xfrm>
                <a:off x="3241037" y="5943317"/>
                <a:ext cx="34200" cy="237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ABF20D0-56BC-D5CD-DDA1-DA667E59A08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32397" y="5934677"/>
                  <a:ext cx="518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04E03E4-AA31-FDAC-966E-F58AAD95D702}"/>
                    </a:ext>
                  </a:extLst>
                </p14:cNvPr>
                <p14:cNvContentPartPr/>
                <p14:nvPr/>
              </p14:nvContentPartPr>
              <p14:xfrm>
                <a:off x="3400517" y="5884277"/>
                <a:ext cx="167040" cy="189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04E03E4-AA31-FDAC-966E-F58AAD95D70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91517" y="5875277"/>
                  <a:ext cx="184680" cy="207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29642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Given a set of measurements               and world states               ,  infer the world states from the measurements.</a:t>
            </a:r>
          </a:p>
          <a:p>
            <a:endParaRPr lang="en-CA" dirty="0"/>
          </a:p>
          <a:p>
            <a:r>
              <a:rPr lang="en-CA" dirty="0"/>
              <a:t>Problem:  if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/>
              <a:t> is large, then the model relating the two will have a very large number of parameters.</a:t>
            </a:r>
          </a:p>
          <a:p>
            <a:endParaRPr lang="en-CA" dirty="0"/>
          </a:p>
          <a:p>
            <a:r>
              <a:rPr lang="en-CA" dirty="0"/>
              <a:t>Solution:  build sparse models where we only describe subsets of the relations between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4391" y="1583602"/>
            <a:ext cx="1150674" cy="4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164" y="1988840"/>
            <a:ext cx="1140668" cy="42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5170964" cy="454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4797152"/>
            <a:ext cx="5556992" cy="14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796136" y="1700808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Variables 1-4 proceed as for the chain example.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E0A2C3-59F0-7E44-E6AA-0C77B8FAAC23}"/>
              </a:ext>
            </a:extLst>
          </p:cNvPr>
          <p:cNvGrpSpPr/>
          <p:nvPr/>
        </p:nvGrpSpPr>
        <p:grpSpPr>
          <a:xfrm>
            <a:off x="-45043" y="292397"/>
            <a:ext cx="1685160" cy="3575160"/>
            <a:chOff x="-45043" y="292397"/>
            <a:chExt cx="1685160" cy="357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3CE149E-4E4E-65E5-7F24-6FC7156136D2}"/>
                    </a:ext>
                  </a:extLst>
                </p14:cNvPr>
                <p14:cNvContentPartPr/>
                <p14:nvPr/>
              </p14:nvContentPartPr>
              <p14:xfrm>
                <a:off x="-45043" y="627197"/>
                <a:ext cx="1685160" cy="3240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3CE149E-4E4E-65E5-7F24-6FC7156136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54043" y="618197"/>
                  <a:ext cx="1702800" cy="32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0BADBF9-957A-2A27-1DCB-C9D2CE01DC26}"/>
                    </a:ext>
                  </a:extLst>
                </p14:cNvPr>
                <p14:cNvContentPartPr/>
                <p14:nvPr/>
              </p14:nvContentPartPr>
              <p14:xfrm>
                <a:off x="284357" y="330197"/>
                <a:ext cx="227160" cy="2692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0BADBF9-957A-2A27-1DCB-C9D2CE01DC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5357" y="321557"/>
                  <a:ext cx="244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7CA9B3B-3A1C-52C4-173A-224D2AE1DC4D}"/>
                    </a:ext>
                  </a:extLst>
                </p14:cNvPr>
                <p14:cNvContentPartPr/>
                <p14:nvPr/>
              </p14:nvContentPartPr>
              <p14:xfrm>
                <a:off x="577037" y="459437"/>
                <a:ext cx="37800" cy="849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7CA9B3B-3A1C-52C4-173A-224D2AE1DC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8397" y="450437"/>
                  <a:ext cx="55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94BC84E-54AE-A9FB-C8B2-BC9E15BCEE18}"/>
                    </a:ext>
                  </a:extLst>
                </p14:cNvPr>
                <p14:cNvContentPartPr/>
                <p14:nvPr/>
              </p14:nvContentPartPr>
              <p14:xfrm>
                <a:off x="651197" y="292397"/>
                <a:ext cx="37800" cy="207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94BC84E-54AE-A9FB-C8B2-BC9E15BCEE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2197" y="283757"/>
                  <a:ext cx="55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2C2716F-72B2-EF56-C65F-318B6782BC3F}"/>
                    </a:ext>
                  </a:extLst>
                </p14:cNvPr>
                <p14:cNvContentPartPr/>
                <p14:nvPr/>
              </p14:nvContentPartPr>
              <p14:xfrm>
                <a:off x="719237" y="378077"/>
                <a:ext cx="152280" cy="835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2C2716F-72B2-EF56-C65F-318B6782BC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597" y="369077"/>
                  <a:ext cx="169920" cy="10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6F9D4F39-8072-103C-6424-811A6E8346E5}"/>
                  </a:ext>
                </a:extLst>
              </p14:cNvPr>
              <p14:cNvContentPartPr/>
              <p14:nvPr/>
            </p14:nvContentPartPr>
            <p14:xfrm>
              <a:off x="1852517" y="1016357"/>
              <a:ext cx="1045800" cy="22467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6F9D4F39-8072-103C-6424-811A6E8346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43877" y="1007717"/>
                <a:ext cx="1063440" cy="226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5EFAFC-B3B5-FEF0-3DC7-5A27764480E5}"/>
              </a:ext>
            </a:extLst>
          </p:cNvPr>
          <p:cNvGrpSpPr/>
          <p:nvPr/>
        </p:nvGrpSpPr>
        <p:grpSpPr>
          <a:xfrm>
            <a:off x="2130077" y="136517"/>
            <a:ext cx="677520" cy="421560"/>
            <a:chOff x="2130077" y="136517"/>
            <a:chExt cx="677520" cy="42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FF86156-DEDC-961E-47D1-0AB7A1DC45B2}"/>
                    </a:ext>
                  </a:extLst>
                </p14:cNvPr>
                <p14:cNvContentPartPr/>
                <p14:nvPr/>
              </p14:nvContentPartPr>
              <p14:xfrm>
                <a:off x="2130077" y="136517"/>
                <a:ext cx="185040" cy="4215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FF86156-DEDC-961E-47D1-0AB7A1DC45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1437" y="127877"/>
                  <a:ext cx="2026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D274DDC-4815-7DDF-CEC7-1F9DCE40784E}"/>
                    </a:ext>
                  </a:extLst>
                </p14:cNvPr>
                <p14:cNvContentPartPr/>
                <p14:nvPr/>
              </p14:nvContentPartPr>
              <p14:xfrm>
                <a:off x="2307917" y="385997"/>
                <a:ext cx="141480" cy="119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D274DDC-4815-7DDF-CEC7-1F9DCE4078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8917" y="376997"/>
                  <a:ext cx="159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13743DF-D7C3-2B8B-2766-31217250F2B7}"/>
                    </a:ext>
                  </a:extLst>
                </p14:cNvPr>
                <p14:cNvContentPartPr/>
                <p14:nvPr/>
              </p14:nvContentPartPr>
              <p14:xfrm>
                <a:off x="2465597" y="237677"/>
                <a:ext cx="60480" cy="1890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13743DF-D7C3-2B8B-2766-31217250F2B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56597" y="228677"/>
                  <a:ext cx="78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66C3B73-BC85-FB58-1074-6F8C2413E724}"/>
                    </a:ext>
                  </a:extLst>
                </p14:cNvPr>
                <p14:cNvContentPartPr/>
                <p14:nvPr/>
              </p14:nvContentPartPr>
              <p14:xfrm>
                <a:off x="2516717" y="271877"/>
                <a:ext cx="290880" cy="112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66C3B73-BC85-FB58-1074-6F8C2413E7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7717" y="263237"/>
                  <a:ext cx="3085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806A560-6EB1-E90A-1258-2417F684D28B}"/>
              </a:ext>
            </a:extLst>
          </p:cNvPr>
          <p:cNvGrpSpPr/>
          <p:nvPr/>
        </p:nvGrpSpPr>
        <p:grpSpPr>
          <a:xfrm>
            <a:off x="6470957" y="2921837"/>
            <a:ext cx="1834920" cy="1288080"/>
            <a:chOff x="6470957" y="2921837"/>
            <a:chExt cx="1834920" cy="12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D433043-30D7-B035-F252-2F98F8B76009}"/>
                    </a:ext>
                  </a:extLst>
                </p14:cNvPr>
                <p14:cNvContentPartPr/>
                <p14:nvPr/>
              </p14:nvContentPartPr>
              <p14:xfrm>
                <a:off x="6470957" y="3440237"/>
                <a:ext cx="253080" cy="285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D433043-30D7-B035-F252-2F98F8B760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61957" y="3431237"/>
                  <a:ext cx="270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48A9EE3-D281-0A3B-30F1-F8EE68765E5A}"/>
                    </a:ext>
                  </a:extLst>
                </p14:cNvPr>
                <p14:cNvContentPartPr/>
                <p14:nvPr/>
              </p14:nvContentPartPr>
              <p14:xfrm>
                <a:off x="6778037" y="3279677"/>
                <a:ext cx="252720" cy="388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48A9EE3-D281-0A3B-30F1-F8EE68765E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9037" y="3270677"/>
                  <a:ext cx="2703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9C38147-CAB3-30E7-E06F-1078517458DB}"/>
                    </a:ext>
                  </a:extLst>
                </p14:cNvPr>
                <p14:cNvContentPartPr/>
                <p14:nvPr/>
              </p14:nvContentPartPr>
              <p14:xfrm>
                <a:off x="6905837" y="3328277"/>
                <a:ext cx="159840" cy="2498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9C38147-CAB3-30E7-E06F-1078517458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96837" y="3319637"/>
                  <a:ext cx="1774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16E36F6-8DA1-14C6-F5F7-5FFFCEAF7C3A}"/>
                    </a:ext>
                  </a:extLst>
                </p14:cNvPr>
                <p14:cNvContentPartPr/>
                <p14:nvPr/>
              </p14:nvContentPartPr>
              <p14:xfrm>
                <a:off x="7051997" y="3096077"/>
                <a:ext cx="344160" cy="2566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16E36F6-8DA1-14C6-F5F7-5FFFCEAF7C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42997" y="3087437"/>
                  <a:ext cx="361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F074AF7-656B-F13C-2500-F8E94D003122}"/>
                    </a:ext>
                  </a:extLst>
                </p14:cNvPr>
                <p14:cNvContentPartPr/>
                <p14:nvPr/>
              </p14:nvContentPartPr>
              <p14:xfrm>
                <a:off x="7276637" y="3084557"/>
                <a:ext cx="79920" cy="200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F074AF7-656B-F13C-2500-F8E94D0031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67997" y="3075917"/>
                  <a:ext cx="975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5F3EFAB-C202-5E7B-245D-DF5FBFCE45FD}"/>
                    </a:ext>
                  </a:extLst>
                </p14:cNvPr>
                <p14:cNvContentPartPr/>
                <p14:nvPr/>
              </p14:nvContentPartPr>
              <p14:xfrm>
                <a:off x="7206077" y="3229637"/>
                <a:ext cx="212400" cy="2782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5F3EFAB-C202-5E7B-245D-DF5FBFCE45F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97437" y="3220997"/>
                  <a:ext cx="2300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BF9E00B-543B-41A7-8560-7497C42C84CA}"/>
                    </a:ext>
                  </a:extLst>
                </p14:cNvPr>
                <p14:cNvContentPartPr/>
                <p14:nvPr/>
              </p14:nvContentPartPr>
              <p14:xfrm>
                <a:off x="7370237" y="3299837"/>
                <a:ext cx="78480" cy="130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BF9E00B-543B-41A7-8560-7497C42C84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61237" y="3290837"/>
                  <a:ext cx="96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246A778-B99C-D16A-81E2-0815851C2D57}"/>
                    </a:ext>
                  </a:extLst>
                </p14:cNvPr>
                <p14:cNvContentPartPr/>
                <p14:nvPr/>
              </p14:nvContentPartPr>
              <p14:xfrm>
                <a:off x="7545557" y="3071957"/>
                <a:ext cx="87120" cy="3254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246A778-B99C-D16A-81E2-0815851C2D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36557" y="3063317"/>
                  <a:ext cx="1047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24C0F21-EF4F-F35F-26E3-04307435E8DE}"/>
                    </a:ext>
                  </a:extLst>
                </p14:cNvPr>
                <p14:cNvContentPartPr/>
                <p14:nvPr/>
              </p14:nvContentPartPr>
              <p14:xfrm>
                <a:off x="7651037" y="3032357"/>
                <a:ext cx="154080" cy="3218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24C0F21-EF4F-F35F-26E3-04307435E8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42037" y="3023357"/>
                  <a:ext cx="1717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0BF9A5A-8EB7-3A3C-8168-9FAC274E3D75}"/>
                    </a:ext>
                  </a:extLst>
                </p14:cNvPr>
                <p14:cNvContentPartPr/>
                <p14:nvPr/>
              </p14:nvContentPartPr>
              <p14:xfrm>
                <a:off x="7808717" y="3116237"/>
                <a:ext cx="15120" cy="344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0BF9A5A-8EB7-3A3C-8168-9FAC274E3D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99717" y="3107597"/>
                  <a:ext cx="327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9C3997C-4A42-BB76-29F7-ABA6600DC254}"/>
                    </a:ext>
                  </a:extLst>
                </p14:cNvPr>
                <p14:cNvContentPartPr/>
                <p14:nvPr/>
              </p14:nvContentPartPr>
              <p14:xfrm>
                <a:off x="8007077" y="2979077"/>
                <a:ext cx="30960" cy="368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9C3997C-4A42-BB76-29F7-ABA6600DC2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98077" y="2970437"/>
                  <a:ext cx="48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03D7696-247D-FB95-59E6-60382709B01E}"/>
                    </a:ext>
                  </a:extLst>
                </p14:cNvPr>
                <p14:cNvContentPartPr/>
                <p14:nvPr/>
              </p14:nvContentPartPr>
              <p14:xfrm>
                <a:off x="7949477" y="3039197"/>
                <a:ext cx="140040" cy="188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03D7696-247D-FB95-59E6-60382709B0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40477" y="3030557"/>
                  <a:ext cx="157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AAD3EBA-FF19-E046-7FFE-E5BB60EAF8C3}"/>
                    </a:ext>
                  </a:extLst>
                </p14:cNvPr>
                <p14:cNvContentPartPr/>
                <p14:nvPr/>
              </p14:nvContentPartPr>
              <p14:xfrm>
                <a:off x="8030477" y="2921837"/>
                <a:ext cx="231480" cy="3441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AAD3EBA-FF19-E046-7FFE-E5BB60EAF8C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21837" y="2913197"/>
                  <a:ext cx="2491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A264F3A-0DDF-CBC5-49EE-231CA8A2CAE9}"/>
                    </a:ext>
                  </a:extLst>
                </p14:cNvPr>
                <p14:cNvContentPartPr/>
                <p14:nvPr/>
              </p14:nvContentPartPr>
              <p14:xfrm>
                <a:off x="8084477" y="3205877"/>
                <a:ext cx="221400" cy="40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A264F3A-0DDF-CBC5-49EE-231CA8A2CA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75477" y="3197237"/>
                  <a:ext cx="239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F898B19-AC6E-7AA5-5949-FD634CDB8DAA}"/>
                    </a:ext>
                  </a:extLst>
                </p14:cNvPr>
                <p14:cNvContentPartPr/>
                <p14:nvPr/>
              </p14:nvContentPartPr>
              <p14:xfrm>
                <a:off x="6595517" y="3917237"/>
                <a:ext cx="54360" cy="2926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F898B19-AC6E-7AA5-5949-FD634CDB8D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6877" y="3908237"/>
                  <a:ext cx="720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30ED479-05FB-46D7-298F-8D69E037D0D5}"/>
                    </a:ext>
                  </a:extLst>
                </p14:cNvPr>
                <p14:cNvContentPartPr/>
                <p14:nvPr/>
              </p14:nvContentPartPr>
              <p14:xfrm>
                <a:off x="6668237" y="3778997"/>
                <a:ext cx="405000" cy="3801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30ED479-05FB-46D7-298F-8D69E037D0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59237" y="3769997"/>
                  <a:ext cx="422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9782C49-7B67-4741-BA31-EE25D800B287}"/>
                    </a:ext>
                  </a:extLst>
                </p14:cNvPr>
                <p14:cNvContentPartPr/>
                <p14:nvPr/>
              </p14:nvContentPartPr>
              <p14:xfrm>
                <a:off x="6982517" y="3737237"/>
                <a:ext cx="152280" cy="3070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9782C49-7B67-4741-BA31-EE25D800B28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73877" y="3728237"/>
                  <a:ext cx="169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5EB3E9-432A-25C0-226D-CC64F2750973}"/>
                    </a:ext>
                  </a:extLst>
                </p14:cNvPr>
                <p14:cNvContentPartPr/>
                <p14:nvPr/>
              </p14:nvContentPartPr>
              <p14:xfrm>
                <a:off x="7304717" y="3612677"/>
                <a:ext cx="79200" cy="1774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5EB3E9-432A-25C0-226D-CC64F27509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96077" y="3603677"/>
                  <a:ext cx="96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0FBC757-27E8-39F9-8260-7D8C6E735EF5}"/>
                    </a:ext>
                  </a:extLst>
                </p14:cNvPr>
                <p14:cNvContentPartPr/>
                <p14:nvPr/>
              </p14:nvContentPartPr>
              <p14:xfrm>
                <a:off x="7228397" y="3719237"/>
                <a:ext cx="161280" cy="2318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0FBC757-27E8-39F9-8260-7D8C6E735E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19397" y="3710597"/>
                  <a:ext cx="1789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4B8690B-C95C-B364-E978-45B558731734}"/>
                    </a:ext>
                  </a:extLst>
                </p14:cNvPr>
                <p14:cNvContentPartPr/>
                <p14:nvPr/>
              </p14:nvContentPartPr>
              <p14:xfrm>
                <a:off x="7332797" y="3804197"/>
                <a:ext cx="151200" cy="1148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4B8690B-C95C-B364-E978-45B5587317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24157" y="3795197"/>
                  <a:ext cx="168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89CDBBD-604D-813E-3861-A2F15794F21A}"/>
                    </a:ext>
                  </a:extLst>
                </p14:cNvPr>
                <p14:cNvContentPartPr/>
                <p14:nvPr/>
              </p14:nvContentPartPr>
              <p14:xfrm>
                <a:off x="7604237" y="3605117"/>
                <a:ext cx="48960" cy="337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89CDBBD-604D-813E-3861-A2F15794F21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95237" y="3596477"/>
                  <a:ext cx="666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32A1AD7-27EF-5C29-9B56-AA7541A3145B}"/>
                    </a:ext>
                  </a:extLst>
                </p14:cNvPr>
                <p14:cNvContentPartPr/>
                <p14:nvPr/>
              </p14:nvContentPartPr>
              <p14:xfrm>
                <a:off x="7502357" y="3559397"/>
                <a:ext cx="237240" cy="3002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32A1AD7-27EF-5C29-9B56-AA7541A314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93717" y="3550397"/>
                  <a:ext cx="254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3A77216-BC98-004C-8AA6-59FCBBD5B2A8}"/>
                    </a:ext>
                  </a:extLst>
                </p14:cNvPr>
                <p14:cNvContentPartPr/>
                <p14:nvPr/>
              </p14:nvContentPartPr>
              <p14:xfrm>
                <a:off x="7694597" y="3524477"/>
                <a:ext cx="179280" cy="293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3A77216-BC98-004C-8AA6-59FCBBD5B2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85597" y="3515477"/>
                  <a:ext cx="196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6578E33-BF2E-C18E-17AD-9D1220A2245A}"/>
                    </a:ext>
                  </a:extLst>
                </p14:cNvPr>
                <p14:cNvContentPartPr/>
                <p14:nvPr/>
              </p14:nvContentPartPr>
              <p14:xfrm>
                <a:off x="7947317" y="3451757"/>
                <a:ext cx="167760" cy="184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6578E33-BF2E-C18E-17AD-9D1220A2245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38677" y="3442757"/>
                  <a:ext cx="185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AEF933B-C770-3ECD-76F7-CAA33EEC32E0}"/>
                    </a:ext>
                  </a:extLst>
                </p14:cNvPr>
                <p14:cNvContentPartPr/>
                <p14:nvPr/>
              </p14:nvContentPartPr>
              <p14:xfrm>
                <a:off x="8078717" y="3528797"/>
                <a:ext cx="64440" cy="115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AEF933B-C770-3ECD-76F7-CAA33EEC32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69717" y="3520157"/>
                  <a:ext cx="82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BB65042-EF0A-E12C-5564-2EDA72029DEB}"/>
                    </a:ext>
                  </a:extLst>
                </p14:cNvPr>
                <p14:cNvContentPartPr/>
                <p14:nvPr/>
              </p14:nvContentPartPr>
              <p14:xfrm>
                <a:off x="7897637" y="3759557"/>
                <a:ext cx="327240" cy="86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BB65042-EF0A-E12C-5564-2EDA72029D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88637" y="3750557"/>
                  <a:ext cx="344880" cy="104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1700808"/>
            <a:ext cx="2843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At variable n=5 must consider all pairs of paths from into the current node.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786454"/>
            <a:ext cx="8623548" cy="63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03" y="1214422"/>
            <a:ext cx="5357850" cy="463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4970196" cy="439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796136" y="1700808"/>
            <a:ext cx="2843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Variable 6 proceeds as normal.</a:t>
            </a:r>
          </a:p>
          <a:p>
            <a:endParaRPr lang="en-CA" dirty="0"/>
          </a:p>
          <a:p>
            <a:r>
              <a:rPr lang="en-CA" dirty="0"/>
              <a:t>Then we trace back through the variables, splitting at the junction.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>
                <a:solidFill>
                  <a:srgbClr val="FF0000"/>
                </a:solidFill>
              </a:rPr>
              <a:t>Maximum </a:t>
            </a:r>
            <a:r>
              <a:rPr lang="en-CA" dirty="0" err="1">
                <a:solidFill>
                  <a:srgbClr val="FF0000"/>
                </a:solidFill>
              </a:rPr>
              <a:t>marginals</a:t>
            </a:r>
            <a:r>
              <a:rPr lang="en-CA" dirty="0">
                <a:solidFill>
                  <a:srgbClr val="FF0000"/>
                </a:solidFill>
              </a:rPr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12CC21C-8CB4-DC03-7FB0-4563D6EC6A95}"/>
              </a:ext>
            </a:extLst>
          </p:cNvPr>
          <p:cNvGrpSpPr/>
          <p:nvPr/>
        </p:nvGrpSpPr>
        <p:grpSpPr>
          <a:xfrm>
            <a:off x="6878117" y="3494769"/>
            <a:ext cx="1123200" cy="1231920"/>
            <a:chOff x="6878117" y="3494769"/>
            <a:chExt cx="1123200" cy="12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44AA9BF-14E2-4D37-0E9F-0ABD10C23FC7}"/>
                    </a:ext>
                  </a:extLst>
                </p14:cNvPr>
                <p14:cNvContentPartPr/>
                <p14:nvPr/>
              </p14:nvContentPartPr>
              <p14:xfrm>
                <a:off x="6878117" y="3494769"/>
                <a:ext cx="355320" cy="9072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44AA9BF-14E2-4D37-0E9F-0ABD10C23F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0117" y="3477129"/>
                  <a:ext cx="39096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006F542-70CF-DDE1-BE51-BAAA050270D6}"/>
                    </a:ext>
                  </a:extLst>
                </p14:cNvPr>
                <p14:cNvContentPartPr/>
                <p14:nvPr/>
              </p14:nvContentPartPr>
              <p14:xfrm>
                <a:off x="7350077" y="3791769"/>
                <a:ext cx="143280" cy="1785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006F542-70CF-DDE1-BE51-BAAA050270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32077" y="3773769"/>
                  <a:ext cx="178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9FD4819-E4B0-FD84-F6F7-67729AF5133A}"/>
                    </a:ext>
                  </a:extLst>
                </p14:cNvPr>
                <p14:cNvContentPartPr/>
                <p14:nvPr/>
              </p14:nvContentPartPr>
              <p14:xfrm>
                <a:off x="7571837" y="3556689"/>
                <a:ext cx="32760" cy="415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9FD4819-E4B0-FD84-F6F7-67729AF513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53837" y="3538689"/>
                  <a:ext cx="68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7C036A2-4A46-D72D-43EA-C912D2B3E846}"/>
                    </a:ext>
                  </a:extLst>
                </p14:cNvPr>
                <p14:cNvContentPartPr/>
                <p14:nvPr/>
              </p14:nvContentPartPr>
              <p14:xfrm>
                <a:off x="7589837" y="3806169"/>
                <a:ext cx="137160" cy="1580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7C036A2-4A46-D72D-43EA-C912D2B3E8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72197" y="3788169"/>
                  <a:ext cx="172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18C8BBB-EE10-0ABD-2D3B-455BF2E451A9}"/>
                    </a:ext>
                  </a:extLst>
                </p14:cNvPr>
                <p14:cNvContentPartPr/>
                <p14:nvPr/>
              </p14:nvContentPartPr>
              <p14:xfrm>
                <a:off x="7801877" y="3856569"/>
                <a:ext cx="11520" cy="1573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18C8BBB-EE10-0ABD-2D3B-455BF2E451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83877" y="3838569"/>
                  <a:ext cx="47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E1F0AB4-C132-A1EA-D00D-DF86B5D8E164}"/>
                    </a:ext>
                  </a:extLst>
                </p14:cNvPr>
                <p14:cNvContentPartPr/>
                <p14:nvPr/>
              </p14:nvContentPartPr>
              <p14:xfrm>
                <a:off x="7873517" y="3856929"/>
                <a:ext cx="29880" cy="5360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E1F0AB4-C132-A1EA-D00D-DF86B5D8E1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5877" y="3839289"/>
                  <a:ext cx="655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0D4B210-D567-12DC-D4A3-7449BCF4E106}"/>
                    </a:ext>
                  </a:extLst>
                </p14:cNvPr>
                <p14:cNvContentPartPr/>
                <p14:nvPr/>
              </p14:nvContentPartPr>
              <p14:xfrm>
                <a:off x="7897637" y="3755409"/>
                <a:ext cx="103680" cy="2512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0D4B210-D567-12DC-D4A3-7449BCF4E1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79637" y="3737769"/>
                  <a:ext cx="1393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5EC6034-111B-6EBB-9A78-9B2FAA02B025}"/>
                    </a:ext>
                  </a:extLst>
                </p14:cNvPr>
                <p14:cNvContentPartPr/>
                <p14:nvPr/>
              </p14:nvContentPartPr>
              <p14:xfrm>
                <a:off x="7144877" y="4361649"/>
                <a:ext cx="113400" cy="25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5EC6034-111B-6EBB-9A78-9B2FAA02B0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6877" y="4343649"/>
                  <a:ext cx="149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9AA82A3-D35F-DC1A-7435-CD1BCA084148}"/>
                    </a:ext>
                  </a:extLst>
                </p14:cNvPr>
                <p14:cNvContentPartPr/>
                <p14:nvPr/>
              </p14:nvContentPartPr>
              <p14:xfrm>
                <a:off x="7172957" y="4296129"/>
                <a:ext cx="93600" cy="357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9AA82A3-D35F-DC1A-7435-CD1BCA0841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5317" y="4278129"/>
                  <a:ext cx="1292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191BD1D-5C1E-1542-921B-47B699DCB83B}"/>
                    </a:ext>
                  </a:extLst>
                </p14:cNvPr>
                <p14:cNvContentPartPr/>
                <p14:nvPr/>
              </p14:nvContentPartPr>
              <p14:xfrm>
                <a:off x="7367357" y="4229529"/>
                <a:ext cx="34920" cy="5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191BD1D-5C1E-1542-921B-47B699DCB8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49357" y="4211889"/>
                  <a:ext cx="70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9D0B0C1-8403-29B3-CE48-C6AFC8C459E8}"/>
                    </a:ext>
                  </a:extLst>
                </p14:cNvPr>
                <p14:cNvContentPartPr/>
                <p14:nvPr/>
              </p14:nvContentPartPr>
              <p14:xfrm>
                <a:off x="7320917" y="4348329"/>
                <a:ext cx="18000" cy="36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9D0B0C1-8403-29B3-CE48-C6AFC8C459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02917" y="4330329"/>
                  <a:ext cx="53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342AEDE-B97B-8347-6557-36FC4BFD998F}"/>
                    </a:ext>
                  </a:extLst>
                </p14:cNvPr>
                <p14:cNvContentPartPr/>
                <p14:nvPr/>
              </p14:nvContentPartPr>
              <p14:xfrm>
                <a:off x="7372397" y="4295409"/>
                <a:ext cx="73440" cy="108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342AEDE-B97B-8347-6557-36FC4BFD99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54757" y="4277769"/>
                  <a:ext cx="109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A287A0F-E1AC-8145-B449-449E2CADB9F0}"/>
                    </a:ext>
                  </a:extLst>
                </p14:cNvPr>
                <p14:cNvContentPartPr/>
                <p14:nvPr/>
              </p14:nvContentPartPr>
              <p14:xfrm>
                <a:off x="7220477" y="4338609"/>
                <a:ext cx="242280" cy="191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A287A0F-E1AC-8145-B449-449E2CADB9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02837" y="4320609"/>
                  <a:ext cx="277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17EF308-9348-C8B0-2961-299A73424B55}"/>
                    </a:ext>
                  </a:extLst>
                </p14:cNvPr>
                <p14:cNvContentPartPr/>
                <p14:nvPr/>
              </p14:nvContentPartPr>
              <p14:xfrm>
                <a:off x="7408397" y="4462809"/>
                <a:ext cx="21240" cy="263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17EF308-9348-C8B0-2961-299A73424B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0757" y="4445169"/>
                  <a:ext cx="5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A73B122-4B78-5C5D-53DB-D0491FC5CD22}"/>
                    </a:ext>
                  </a:extLst>
                </p14:cNvPr>
                <p14:cNvContentPartPr/>
                <p14:nvPr/>
              </p14:nvContentPartPr>
              <p14:xfrm>
                <a:off x="7653197" y="4244649"/>
                <a:ext cx="156240" cy="3816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A73B122-4B78-5C5D-53DB-D0491FC5CD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35557" y="4227009"/>
                  <a:ext cx="19188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66FA873-A57B-A12E-1AC1-738F67AC4F4F}"/>
              </a:ext>
            </a:extLst>
          </p:cNvPr>
          <p:cNvGrpSpPr/>
          <p:nvPr/>
        </p:nvGrpSpPr>
        <p:grpSpPr>
          <a:xfrm>
            <a:off x="278957" y="3107409"/>
            <a:ext cx="405000" cy="1644840"/>
            <a:chOff x="278957" y="3107409"/>
            <a:chExt cx="405000" cy="164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82BC49E-8353-5585-8D58-1D9FC898B40F}"/>
                    </a:ext>
                  </a:extLst>
                </p14:cNvPr>
                <p14:cNvContentPartPr/>
                <p14:nvPr/>
              </p14:nvContentPartPr>
              <p14:xfrm>
                <a:off x="299837" y="3974649"/>
                <a:ext cx="267480" cy="642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82BC49E-8353-5585-8D58-1D9FC898B4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1837" y="3956649"/>
                  <a:ext cx="30312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B33BFCA-C974-7957-4034-44B18522A849}"/>
                    </a:ext>
                  </a:extLst>
                </p14:cNvPr>
                <p14:cNvContentPartPr/>
                <p14:nvPr/>
              </p14:nvContentPartPr>
              <p14:xfrm>
                <a:off x="469037" y="4533369"/>
                <a:ext cx="214920" cy="2188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B33BFCA-C974-7957-4034-44B18522A8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1037" y="4515729"/>
                  <a:ext cx="250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652ECA6-F597-9169-91C5-A78A9FB000FB}"/>
                    </a:ext>
                  </a:extLst>
                </p14:cNvPr>
                <p14:cNvContentPartPr/>
                <p14:nvPr/>
              </p14:nvContentPartPr>
              <p14:xfrm>
                <a:off x="278957" y="3107409"/>
                <a:ext cx="221400" cy="10677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652ECA6-F597-9169-91C5-A78A9FB000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0957" y="3089409"/>
                  <a:ext cx="257040" cy="11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0122318-1BD1-651A-5042-4A4AE6343508}"/>
              </a:ext>
            </a:extLst>
          </p:cNvPr>
          <p:cNvGrpSpPr/>
          <p:nvPr/>
        </p:nvGrpSpPr>
        <p:grpSpPr>
          <a:xfrm>
            <a:off x="5827997" y="4852157"/>
            <a:ext cx="2787120" cy="2093400"/>
            <a:chOff x="5827997" y="4852157"/>
            <a:chExt cx="2787120" cy="20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B0DCE56-ACDC-03F7-F952-12597B724AC6}"/>
                    </a:ext>
                  </a:extLst>
                </p14:cNvPr>
                <p14:cNvContentPartPr/>
                <p14:nvPr/>
              </p14:nvContentPartPr>
              <p14:xfrm>
                <a:off x="7078277" y="4852157"/>
                <a:ext cx="86400" cy="2466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B0DCE56-ACDC-03F7-F952-12597B724A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60637" y="4834157"/>
                  <a:ext cx="122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805F70E-D7EE-5E88-C8F2-C3B4A1C6ABDD}"/>
                    </a:ext>
                  </a:extLst>
                </p14:cNvPr>
                <p14:cNvContentPartPr/>
                <p14:nvPr/>
              </p14:nvContentPartPr>
              <p14:xfrm>
                <a:off x="7043357" y="5020997"/>
                <a:ext cx="138600" cy="92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805F70E-D7EE-5E88-C8F2-C3B4A1C6AB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25717" y="5003357"/>
                  <a:ext cx="174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B1F765E-F55E-6A91-229B-89A65E25303B}"/>
                    </a:ext>
                  </a:extLst>
                </p14:cNvPr>
                <p14:cNvContentPartPr/>
                <p14:nvPr/>
              </p14:nvContentPartPr>
              <p14:xfrm>
                <a:off x="5842397" y="5400077"/>
                <a:ext cx="97920" cy="209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B1F765E-F55E-6A91-229B-89A65E2530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24757" y="5382077"/>
                  <a:ext cx="133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4073A2D-1E17-142C-6E5B-08C516FBE9E8}"/>
                    </a:ext>
                  </a:extLst>
                </p14:cNvPr>
                <p14:cNvContentPartPr/>
                <p14:nvPr/>
              </p14:nvContentPartPr>
              <p14:xfrm>
                <a:off x="5827997" y="5459477"/>
                <a:ext cx="24480" cy="4240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4073A2D-1E17-142C-6E5B-08C516FBE9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10357" y="5441837"/>
                  <a:ext cx="601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943C8D2-B8B9-0293-4181-0AB093A15CE4}"/>
                    </a:ext>
                  </a:extLst>
                </p14:cNvPr>
                <p14:cNvContentPartPr/>
                <p14:nvPr/>
              </p14:nvContentPartPr>
              <p14:xfrm>
                <a:off x="5916197" y="5395397"/>
                <a:ext cx="221760" cy="1717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943C8D2-B8B9-0293-4181-0AB093A15C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98557" y="5377757"/>
                  <a:ext cx="257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840AABC-0C75-3FFF-DAEC-6C03E669118B}"/>
                    </a:ext>
                  </a:extLst>
                </p14:cNvPr>
                <p14:cNvContentPartPr/>
                <p14:nvPr/>
              </p14:nvContentPartPr>
              <p14:xfrm>
                <a:off x="5854637" y="5515637"/>
                <a:ext cx="308880" cy="2624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840AABC-0C75-3FFF-DAEC-6C03E66911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36637" y="5497997"/>
                  <a:ext cx="344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37E7F1F-CBB4-8772-F903-A1C7D6BB0FF9}"/>
                    </a:ext>
                  </a:extLst>
                </p14:cNvPr>
                <p14:cNvContentPartPr/>
                <p14:nvPr/>
              </p14:nvContentPartPr>
              <p14:xfrm>
                <a:off x="6064157" y="5637317"/>
                <a:ext cx="22680" cy="262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37E7F1F-CBB4-8772-F903-A1C7D6BB0F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46517" y="5619677"/>
                  <a:ext cx="58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8660639-600F-4865-721D-830027EA6295}"/>
                    </a:ext>
                  </a:extLst>
                </p14:cNvPr>
                <p14:cNvContentPartPr/>
                <p14:nvPr/>
              </p14:nvContentPartPr>
              <p14:xfrm>
                <a:off x="5914757" y="5739917"/>
                <a:ext cx="341640" cy="1072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8660639-600F-4865-721D-830027EA62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96757" y="5722277"/>
                  <a:ext cx="377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698F94D-6739-9DB0-952A-4D00B41FAE05}"/>
                    </a:ext>
                  </a:extLst>
                </p14:cNvPr>
                <p14:cNvContentPartPr/>
                <p14:nvPr/>
              </p14:nvContentPartPr>
              <p14:xfrm>
                <a:off x="6445037" y="5390717"/>
                <a:ext cx="163800" cy="387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698F94D-6739-9DB0-952A-4D00B41FAE0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27037" y="5372717"/>
                  <a:ext cx="199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7BB480E-415C-7F3E-A454-81903E12B1A6}"/>
                    </a:ext>
                  </a:extLst>
                </p14:cNvPr>
                <p14:cNvContentPartPr/>
                <p14:nvPr/>
              </p14:nvContentPartPr>
              <p14:xfrm>
                <a:off x="6960917" y="5372357"/>
                <a:ext cx="15840" cy="331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7BB480E-415C-7F3E-A454-81903E12B1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42917" y="5354717"/>
                  <a:ext cx="51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038AE97-ED7E-2824-8347-9C1B14133F3D}"/>
                    </a:ext>
                  </a:extLst>
                </p14:cNvPr>
                <p14:cNvContentPartPr/>
                <p14:nvPr/>
              </p14:nvContentPartPr>
              <p14:xfrm>
                <a:off x="6925637" y="5310437"/>
                <a:ext cx="256680" cy="501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038AE97-ED7E-2824-8347-9C1B14133F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07997" y="5292797"/>
                  <a:ext cx="2923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6AB43C6-86CF-D2CB-C7E5-214CD127873F}"/>
                    </a:ext>
                  </a:extLst>
                </p14:cNvPr>
                <p14:cNvContentPartPr/>
                <p14:nvPr/>
              </p14:nvContentPartPr>
              <p14:xfrm>
                <a:off x="7215437" y="5509877"/>
                <a:ext cx="170280" cy="2566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6AB43C6-86CF-D2CB-C7E5-214CD12787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97797" y="5491877"/>
                  <a:ext cx="205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ECBF669-8BAA-9CAB-4292-00146708A350}"/>
                    </a:ext>
                  </a:extLst>
                </p14:cNvPr>
                <p14:cNvContentPartPr/>
                <p14:nvPr/>
              </p14:nvContentPartPr>
              <p14:xfrm>
                <a:off x="7459517" y="5158517"/>
                <a:ext cx="233280" cy="5389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ECBF669-8BAA-9CAB-4292-00146708A3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41517" y="5140877"/>
                  <a:ext cx="2689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F5D4FEF-93B7-E27C-BFDB-8E0FF5433CA1}"/>
                    </a:ext>
                  </a:extLst>
                </p14:cNvPr>
                <p14:cNvContentPartPr/>
                <p14:nvPr/>
              </p14:nvContentPartPr>
              <p14:xfrm>
                <a:off x="7705037" y="5440037"/>
                <a:ext cx="29520" cy="1810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F5D4FEF-93B7-E27C-BFDB-8E0FF5433C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87397" y="5422397"/>
                  <a:ext cx="65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611A8AA-E56B-7368-ED8A-5DB8D1D4207D}"/>
                    </a:ext>
                  </a:extLst>
                </p14:cNvPr>
                <p14:cNvContentPartPr/>
                <p14:nvPr/>
              </p14:nvContentPartPr>
              <p14:xfrm>
                <a:off x="7833197" y="4930277"/>
                <a:ext cx="448560" cy="8845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611A8AA-E56B-7368-ED8A-5DB8D1D420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15197" y="4912637"/>
                  <a:ext cx="48420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9DB0197-7DE7-5B69-CE17-0508722BE981}"/>
                    </a:ext>
                  </a:extLst>
                </p14:cNvPr>
                <p14:cNvContentPartPr/>
                <p14:nvPr/>
              </p14:nvContentPartPr>
              <p14:xfrm>
                <a:off x="8001677" y="5387837"/>
                <a:ext cx="293400" cy="1796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9DB0197-7DE7-5B69-CE17-0508722BE9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84037" y="5370197"/>
                  <a:ext cx="329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5A582DE-C9CF-6292-DF63-35C50DB8353D}"/>
                    </a:ext>
                  </a:extLst>
                </p14:cNvPr>
                <p14:cNvContentPartPr/>
                <p14:nvPr/>
              </p14:nvContentPartPr>
              <p14:xfrm>
                <a:off x="6361877" y="6056357"/>
                <a:ext cx="30240" cy="6314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5A582DE-C9CF-6292-DF63-35C50DB835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43877" y="6038357"/>
                  <a:ext cx="6588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9E5F7A2-2431-E9E1-FFC8-AA3AA26F5307}"/>
                    </a:ext>
                  </a:extLst>
                </p14:cNvPr>
                <p14:cNvContentPartPr/>
                <p14:nvPr/>
              </p14:nvContentPartPr>
              <p14:xfrm>
                <a:off x="6313637" y="6008837"/>
                <a:ext cx="230760" cy="2944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9E5F7A2-2431-E9E1-FFC8-AA3AA26F53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95637" y="5990837"/>
                  <a:ext cx="2664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4E1D0CD-5A58-FEEB-4BD4-0823AA3ECD7D}"/>
                    </a:ext>
                  </a:extLst>
                </p14:cNvPr>
                <p14:cNvContentPartPr/>
                <p14:nvPr/>
              </p14:nvContentPartPr>
              <p14:xfrm>
                <a:off x="6513437" y="6312677"/>
                <a:ext cx="293040" cy="249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4E1D0CD-5A58-FEEB-4BD4-0823AA3ECD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95437" y="6294677"/>
                  <a:ext cx="328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02348AC-0AB2-CB48-508C-E00213C17F7A}"/>
                    </a:ext>
                  </a:extLst>
                </p14:cNvPr>
                <p14:cNvContentPartPr/>
                <p14:nvPr/>
              </p14:nvContentPartPr>
              <p14:xfrm>
                <a:off x="6929957" y="6175517"/>
                <a:ext cx="55440" cy="7700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02348AC-0AB2-CB48-508C-E00213C17F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11957" y="6157877"/>
                  <a:ext cx="9108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9B60457-A9ED-EE90-73C3-EF6214C89101}"/>
                    </a:ext>
                  </a:extLst>
                </p14:cNvPr>
                <p14:cNvContentPartPr/>
                <p14:nvPr/>
              </p14:nvContentPartPr>
              <p14:xfrm>
                <a:off x="6869117" y="6299169"/>
                <a:ext cx="222840" cy="229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9B60457-A9ED-EE90-73C3-EF6214C89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51117" y="6281529"/>
                  <a:ext cx="258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5835CA1-937B-0454-55DD-824572DD09E1}"/>
                    </a:ext>
                  </a:extLst>
                </p14:cNvPr>
                <p14:cNvContentPartPr/>
                <p14:nvPr/>
              </p14:nvContentPartPr>
              <p14:xfrm>
                <a:off x="7163237" y="6118089"/>
                <a:ext cx="345600" cy="7106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5835CA1-937B-0454-55DD-824572DD09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45237" y="6100089"/>
                  <a:ext cx="38124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BFFB230-F0C4-D865-9D74-C22E1CA72FC0}"/>
                    </a:ext>
                  </a:extLst>
                </p14:cNvPr>
                <p14:cNvContentPartPr/>
                <p14:nvPr/>
              </p14:nvContentPartPr>
              <p14:xfrm>
                <a:off x="7480757" y="6123489"/>
                <a:ext cx="7920" cy="10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BFFB230-F0C4-D865-9D74-C22E1CA72F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62757" y="6105489"/>
                  <a:ext cx="43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D093B9D-9E14-6965-79C0-168D7524E808}"/>
                    </a:ext>
                  </a:extLst>
                </p14:cNvPr>
                <p14:cNvContentPartPr/>
                <p14:nvPr/>
              </p14:nvContentPartPr>
              <p14:xfrm>
                <a:off x="7582277" y="6058689"/>
                <a:ext cx="186120" cy="2239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D093B9D-9E14-6965-79C0-168D7524E8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64277" y="6041049"/>
                  <a:ext cx="221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C9158F9-4E29-64E9-DC5A-37704CE25E89}"/>
                    </a:ext>
                  </a:extLst>
                </p14:cNvPr>
                <p14:cNvContentPartPr/>
                <p14:nvPr/>
              </p14:nvContentPartPr>
              <p14:xfrm>
                <a:off x="7963157" y="5680329"/>
                <a:ext cx="68760" cy="4964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C9158F9-4E29-64E9-DC5A-37704CE25E8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45157" y="5662689"/>
                  <a:ext cx="1044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6AFEF63-9BA6-7B7C-022D-C158275A96DF}"/>
                    </a:ext>
                  </a:extLst>
                </p14:cNvPr>
                <p14:cNvContentPartPr/>
                <p14:nvPr/>
              </p14:nvContentPartPr>
              <p14:xfrm>
                <a:off x="7754717" y="5929809"/>
                <a:ext cx="402480" cy="1756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6AFEF63-9BA6-7B7C-022D-C158275A96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36717" y="5911809"/>
                  <a:ext cx="438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EB276F2-39D3-7C06-7762-648E6A5EFC5A}"/>
                    </a:ext>
                  </a:extLst>
                </p14:cNvPr>
                <p14:cNvContentPartPr/>
                <p14:nvPr/>
              </p14:nvContentPartPr>
              <p14:xfrm>
                <a:off x="8211197" y="5880849"/>
                <a:ext cx="121320" cy="2278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EB276F2-39D3-7C06-7762-648E6A5EFC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93197" y="5863209"/>
                  <a:ext cx="156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7C7C296-1179-7E6F-F3B4-A15C4001CC03}"/>
                    </a:ext>
                  </a:extLst>
                </p14:cNvPr>
                <p14:cNvContentPartPr/>
                <p14:nvPr/>
              </p14:nvContentPartPr>
              <p14:xfrm>
                <a:off x="8371397" y="5817849"/>
                <a:ext cx="243720" cy="257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7C7C296-1179-7E6F-F3B4-A15C4001CC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53397" y="5800209"/>
                  <a:ext cx="279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1626E89-1FC8-EB9D-6D13-10CC7FC404B9}"/>
                    </a:ext>
                  </a:extLst>
                </p14:cNvPr>
                <p14:cNvContentPartPr/>
                <p14:nvPr/>
              </p14:nvContentPartPr>
              <p14:xfrm>
                <a:off x="8119037" y="5934583"/>
                <a:ext cx="20520" cy="1699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1626E89-1FC8-EB9D-6D13-10CC7FC404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01397" y="5916583"/>
                  <a:ext cx="56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01E8974-36F0-B699-3523-DE245FBC19FC}"/>
                    </a:ext>
                  </a:extLst>
                </p14:cNvPr>
                <p14:cNvContentPartPr/>
                <p14:nvPr/>
              </p14:nvContentPartPr>
              <p14:xfrm>
                <a:off x="8104277" y="5847463"/>
                <a:ext cx="7920" cy="208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01E8974-36F0-B699-3523-DE245FBC19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86637" y="5829463"/>
                  <a:ext cx="43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743C30B-BE70-4507-36F3-B1C95BBC68EF}"/>
                    </a:ext>
                  </a:extLst>
                </p14:cNvPr>
                <p14:cNvContentPartPr/>
                <p14:nvPr/>
              </p14:nvContentPartPr>
              <p14:xfrm>
                <a:off x="7458797" y="6115663"/>
                <a:ext cx="50760" cy="129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743C30B-BE70-4507-36F3-B1C95BBC68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41157" y="6097663"/>
                  <a:ext cx="86400" cy="48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Marginal posterior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2844" y="2177160"/>
            <a:ext cx="8891113" cy="2378745"/>
            <a:chOff x="863080" y="1424816"/>
            <a:chExt cx="8891113" cy="2378745"/>
          </a:xfrm>
        </p:grpSpPr>
        <p:sp>
          <p:nvSpPr>
            <p:cNvPr id="13" name="TextBox 12"/>
            <p:cNvSpPr txBox="1"/>
            <p:nvPr/>
          </p:nvSpPr>
          <p:spPr>
            <a:xfrm>
              <a:off x="863080" y="1556792"/>
              <a:ext cx="795739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CA" sz="2800" dirty="0"/>
                <a:t>Start by computing the marginal distribution                      over the N</a:t>
              </a:r>
              <a:r>
                <a:rPr lang="en-CA" sz="2800" baseline="30000" dirty="0"/>
                <a:t>th</a:t>
              </a:r>
              <a:r>
                <a:rPr lang="en-CA" sz="2800" dirty="0"/>
                <a:t> variable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CA" sz="2800" dirty="0"/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CA" sz="2800" dirty="0"/>
                <a:t>Then we`ll consider how to compute the other marginal distributions</a:t>
              </a: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71081"/>
            <a:stretch>
              <a:fillRect/>
            </a:stretch>
          </p:blipFill>
          <p:spPr bwMode="auto">
            <a:xfrm>
              <a:off x="7750197" y="1424816"/>
              <a:ext cx="2003996" cy="823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70304"/>
            <a:ext cx="6722866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49080"/>
            <a:ext cx="837935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201911" y="4216651"/>
            <a:ext cx="690569" cy="337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51520" y="1643050"/>
            <a:ext cx="527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Compute the posterior using </a:t>
            </a:r>
            <a:r>
              <a:rPr lang="en-CA" sz="2400" dirty="0" err="1"/>
              <a:t>Bayes</a:t>
            </a:r>
            <a:r>
              <a:rPr lang="en-CA" sz="2400" dirty="0"/>
              <a:t>` rule: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3429000"/>
            <a:ext cx="7720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 compute this expression by writing the joint probability 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691069"/>
            <a:ext cx="8523498" cy="89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151828" y="4653136"/>
            <a:ext cx="740652" cy="3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/>
          <p:cNvGrpSpPr/>
          <p:nvPr/>
        </p:nvGrpSpPr>
        <p:grpSpPr>
          <a:xfrm>
            <a:off x="467722" y="1628800"/>
            <a:ext cx="8352750" cy="796526"/>
            <a:chOff x="467544" y="1367512"/>
            <a:chExt cx="8352750" cy="79652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8906" t="44692"/>
            <a:stretch>
              <a:fillRect/>
            </a:stretch>
          </p:blipFill>
          <p:spPr bwMode="auto">
            <a:xfrm>
              <a:off x="2025114" y="1367512"/>
              <a:ext cx="6795180" cy="796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r="81954" b="70000"/>
            <a:stretch>
              <a:fillRect/>
            </a:stretch>
          </p:blipFill>
          <p:spPr bwMode="auto">
            <a:xfrm>
              <a:off x="467544" y="1556792"/>
              <a:ext cx="151216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395536" y="3212976"/>
            <a:ext cx="8071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Problem:  Computing all N</a:t>
            </a:r>
            <a:r>
              <a:rPr lang="en-CA" sz="2000" baseline="30000" dirty="0"/>
              <a:t>K</a:t>
            </a:r>
            <a:r>
              <a:rPr lang="en-CA" sz="2000" dirty="0"/>
              <a:t> states and marginalizing explicitly is intractable. </a:t>
            </a:r>
          </a:p>
          <a:p>
            <a:endParaRPr lang="en-CA" sz="2000" dirty="0"/>
          </a:p>
          <a:p>
            <a:r>
              <a:rPr lang="en-CA" sz="2000" dirty="0"/>
              <a:t>Solution:  Re-order terms and move summations to the right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38741"/>
            <a:ext cx="8523498" cy="89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151828" y="1700808"/>
            <a:ext cx="740652" cy="3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56992"/>
            <a:ext cx="3744416" cy="52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293096"/>
            <a:ext cx="550608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720" y="5494116"/>
            <a:ext cx="690160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0421" y="2915652"/>
            <a:ext cx="518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Define function of variable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dirty="0"/>
              <a:t> (two rightmost terms)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3933056"/>
            <a:ext cx="666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Then compute function of variables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/>
              <a:t> in terms of previous function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52" y="5085184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Leads to the recursive relation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33907"/>
            <a:ext cx="690160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1" y="2886035"/>
            <a:ext cx="8280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We work our way through the sequence using this recursion.  </a:t>
            </a:r>
          </a:p>
          <a:p>
            <a:endParaRPr lang="en-CA" sz="2400" dirty="0"/>
          </a:p>
          <a:p>
            <a:r>
              <a:rPr lang="en-CA" sz="2400" dirty="0"/>
              <a:t>At the end we normalize the result to compute the posterior                                   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t="27048" r="71209" b="18855"/>
          <a:stretch>
            <a:fillRect/>
          </a:stretch>
        </p:blipFill>
        <p:spPr bwMode="auto">
          <a:xfrm>
            <a:off x="6660232" y="4038163"/>
            <a:ext cx="1728192" cy="3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9" y="4686235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Total number of summations is (N-1)K as opposed to K</a:t>
            </a:r>
            <a:r>
              <a:rPr lang="en-CA" sz="2400" baseline="30000" dirty="0"/>
              <a:t>N</a:t>
            </a:r>
            <a:r>
              <a:rPr lang="en-CA" sz="2400" dirty="0"/>
              <a:t> for brute force approach.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Forward-backward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484784"/>
            <a:ext cx="77768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We could compute the other N-1 marginal posterior distributions using a similar set of computations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However,  this is inefficient as much of the computation is duplicated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The forward-backward algorithm computes all of the marginal posteriors at once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9592" y="3861048"/>
            <a:ext cx="7127626" cy="1332502"/>
            <a:chOff x="899592" y="4005064"/>
            <a:chExt cx="7127626" cy="1332502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9592" y="4005064"/>
              <a:ext cx="7127626" cy="1332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7236296" y="5157192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rot="5400000" flipH="1" flipV="1">
            <a:off x="3203848" y="5373216"/>
            <a:ext cx="576064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V="1">
            <a:off x="5904148" y="5193196"/>
            <a:ext cx="648072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5157192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Solution: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95737" y="5733256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Compute all first term using a recursion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0072" y="5733256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Compute all second terms using a recursion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36296" y="508518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... and take products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dirty="0"/>
              <a:t>Chain model:  only model connections between a world variable and its 1 preceding and 1 subsequent variables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Tree model:  connections between world variables are organized as a tree (no loops).  Disregard directionality of connections for directed 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94946F2-83F8-A34D-0E25-F23AC90897D7}"/>
                  </a:ext>
                </a:extLst>
              </p14:cNvPr>
              <p14:cNvContentPartPr/>
              <p14:nvPr/>
            </p14:nvContentPartPr>
            <p14:xfrm>
              <a:off x="2736677" y="2045957"/>
              <a:ext cx="5276880" cy="161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94946F2-83F8-A34D-0E25-F23AC90897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7677" y="2036957"/>
                <a:ext cx="52945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AF15074-B786-02F6-C805-5A08CAF82333}"/>
                  </a:ext>
                </a:extLst>
              </p14:cNvPr>
              <p14:cNvContentPartPr/>
              <p14:nvPr/>
            </p14:nvContentPartPr>
            <p14:xfrm>
              <a:off x="983117" y="2439437"/>
              <a:ext cx="6721920" cy="31644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AF15074-B786-02F6-C805-5A08CAF823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117" y="2430437"/>
                <a:ext cx="6739560" cy="33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02DD75A2-4A98-9B97-B217-75DA8B5CAC6C}"/>
              </a:ext>
            </a:extLst>
          </p:cNvPr>
          <p:cNvGrpSpPr/>
          <p:nvPr/>
        </p:nvGrpSpPr>
        <p:grpSpPr>
          <a:xfrm>
            <a:off x="520877" y="3043517"/>
            <a:ext cx="3848760" cy="250920"/>
            <a:chOff x="520877" y="3043517"/>
            <a:chExt cx="384876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2E696DC-AF70-EF75-F23E-D48E825747EB}"/>
                    </a:ext>
                  </a:extLst>
                </p14:cNvPr>
                <p14:cNvContentPartPr/>
                <p14:nvPr/>
              </p14:nvContentPartPr>
              <p14:xfrm>
                <a:off x="520877" y="3043517"/>
                <a:ext cx="360" cy="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2E696DC-AF70-EF75-F23E-D48E825747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237" y="30345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F2310DD-A876-62E9-8AA7-DF80ABAE2238}"/>
                    </a:ext>
                  </a:extLst>
                </p14:cNvPr>
                <p14:cNvContentPartPr/>
                <p14:nvPr/>
              </p14:nvContentPartPr>
              <p14:xfrm>
                <a:off x="704477" y="3059357"/>
                <a:ext cx="3665160" cy="235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F2310DD-A876-62E9-8AA7-DF80ABAE22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5477" y="3050717"/>
                  <a:ext cx="368280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FD8A7BD1-BA10-28E6-6413-12865ED1472E}"/>
                  </a:ext>
                </a:extLst>
              </p14:cNvPr>
              <p14:cNvContentPartPr/>
              <p14:nvPr/>
            </p14:nvContentPartPr>
            <p14:xfrm>
              <a:off x="3000197" y="4568477"/>
              <a:ext cx="3228120" cy="26244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FD8A7BD1-BA10-28E6-6413-12865ED147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1557" y="4559837"/>
                <a:ext cx="3245760" cy="28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 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1412775"/>
            <a:ext cx="8901309" cy="3168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100392" y="3933056"/>
            <a:ext cx="79208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588224" y="4149080"/>
            <a:ext cx="432048" cy="1440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32240" y="4077072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Using conditional independence relations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6588224" y="2060848"/>
            <a:ext cx="576064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76256" y="1628800"/>
            <a:ext cx="2232248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Conditional probability rule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7236296" y="2564904"/>
            <a:ext cx="86409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361233"/>
            <a:ext cx="6048672" cy="7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26"/>
          <p:cNvSpPr/>
          <p:nvPr/>
        </p:nvSpPr>
        <p:spPr>
          <a:xfrm rot="16200000">
            <a:off x="3815916" y="231287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1475656" y="493187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the same recursion as before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Backward 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18693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388425" y="4005064"/>
            <a:ext cx="6835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948264" y="4509120"/>
            <a:ext cx="432048" cy="1440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2280" y="4077072"/>
            <a:ext cx="2016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Using conditional independence relations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6588224" y="2060848"/>
            <a:ext cx="576064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76256" y="1628800"/>
            <a:ext cx="2232248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Conditional probability rule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7236296" y="2564904"/>
            <a:ext cx="86409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5373216"/>
            <a:ext cx="5553966" cy="72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eft Brace 16"/>
          <p:cNvSpPr/>
          <p:nvPr/>
        </p:nvSpPr>
        <p:spPr>
          <a:xfrm rot="16200000">
            <a:off x="3815916" y="231287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1475656" y="493187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another recursion of the form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 backward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47664" y="2636912"/>
            <a:ext cx="6264696" cy="983852"/>
            <a:chOff x="395536" y="2780928"/>
            <a:chExt cx="6264696" cy="983852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5254"/>
            <a:stretch>
              <a:fillRect/>
            </a:stretch>
          </p:blipFill>
          <p:spPr bwMode="auto">
            <a:xfrm>
              <a:off x="2267744" y="3284984"/>
              <a:ext cx="2060006" cy="479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24746"/>
            <a:stretch>
              <a:fillRect/>
            </a:stretch>
          </p:blipFill>
          <p:spPr bwMode="auto">
            <a:xfrm>
              <a:off x="395536" y="2780928"/>
              <a:ext cx="6264696" cy="479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683568" y="1628800"/>
            <a:ext cx="7920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Compute the marginal posterior distribution as product of two terms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3573016"/>
            <a:ext cx="7920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Forward terms:</a:t>
            </a:r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Backward terms: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5514708"/>
            <a:ext cx="5553966" cy="72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4209105"/>
            <a:ext cx="6048672" cy="7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Belief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628800"/>
            <a:ext cx="7920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Forward backward algorithm is a special case of a more general technique called belief propagation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Intermediate functions in forward and backward recursions are considered as messages conveying beliefs about the variables.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We’ll examine the Sum-Product algorithm for BP. 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 Sum-Product algorithm operates on factor graphs.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702" y="1450386"/>
            <a:ext cx="8489762" cy="327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3568" y="5013176"/>
            <a:ext cx="616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One node for each variable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One node for each function relating variables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CC13D09-E2BF-968D-0402-63655C53F438}"/>
                  </a:ext>
                </a:extLst>
              </p14:cNvPr>
              <p14:cNvContentPartPr/>
              <p14:nvPr/>
            </p14:nvContentPartPr>
            <p14:xfrm>
              <a:off x="964757" y="5355077"/>
              <a:ext cx="3007080" cy="113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CC13D09-E2BF-968D-0402-63655C53F4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757" y="5337437"/>
                <a:ext cx="3042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0F97A1B-8F5F-BB6B-4399-62AED6C0CF23}"/>
                  </a:ext>
                </a:extLst>
              </p14:cNvPr>
              <p14:cNvContentPartPr/>
              <p14:nvPr/>
            </p14:nvContentPartPr>
            <p14:xfrm>
              <a:off x="808157" y="5745317"/>
              <a:ext cx="6094080" cy="2109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0F97A1B-8F5F-BB6B-4399-62AED6C0CF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517" y="5727677"/>
                <a:ext cx="6129720" cy="24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9" y="1556792"/>
            <a:ext cx="7776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Forward pass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Distribute evidence through the graph</a:t>
            </a:r>
          </a:p>
          <a:p>
            <a:pPr marL="800100" lvl="1" indent="-342900"/>
            <a:endParaRPr lang="en-CA" sz="2400" dirty="0"/>
          </a:p>
          <a:p>
            <a:pPr marL="342900" indent="-342900"/>
            <a:r>
              <a:rPr lang="en-CA" sz="2400" dirty="0"/>
              <a:t>Backward pass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Collates the evidence</a:t>
            </a:r>
          </a:p>
          <a:p>
            <a:pPr marL="914400" lvl="1" indent="-457200"/>
            <a:endParaRPr lang="en-CA" sz="2400" dirty="0"/>
          </a:p>
          <a:p>
            <a:pPr marL="457200" indent="-457200"/>
            <a:r>
              <a:rPr lang="en-CA" sz="2400" dirty="0"/>
              <a:t>Both phases involve passing messages between nodes: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The forward phase can proceed in any order as long as the outgoing messages are not sent until all incoming ones received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Backward phase proceeds in reverse order to forward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84784"/>
            <a:ext cx="6347111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4082296"/>
            <a:ext cx="77768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Three kinds of message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unobserved variables to functions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observed variables to functions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functions to variables</a:t>
            </a:r>
          </a:p>
          <a:p>
            <a:pPr marL="800100" lvl="1" indent="-342900"/>
            <a:endParaRPr lang="en-CA" sz="2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876776"/>
            <a:ext cx="77768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CA" sz="2400" dirty="0"/>
          </a:p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Message type 1: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unobserved variables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sz="2400" dirty="0"/>
              <a:t> to function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Take product of incoming messages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Interpretation:  combining beliefs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090300"/>
            <a:ext cx="3456384" cy="101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4063712"/>
            <a:ext cx="77768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Message type 2: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observed variables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sz="2400" dirty="0"/>
              <a:t> to function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Interpretation:  conveys certain belief that observed values are true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9478" y="4941168"/>
            <a:ext cx="2466658" cy="61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1268760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Message type 3: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a function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400" dirty="0"/>
              <a:t> to variable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z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Takes beliefs from all incoming variables except recipient and uses function g to a belief about recipient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254792"/>
            <a:ext cx="4464496" cy="7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4221088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Computing marginal distributions: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After forward and backward passes, we compute the marginal </a:t>
            </a:r>
            <a:r>
              <a:rPr lang="en-CA" sz="2400" dirty="0" err="1"/>
              <a:t>dists</a:t>
            </a:r>
            <a:r>
              <a:rPr lang="en-CA" sz="2400" dirty="0"/>
              <a:t> as the product of all incoming messages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9980" y="5445225"/>
            <a:ext cx="3354188" cy="89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2: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5365650"/>
            <a:ext cx="2367558" cy="58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CA" dirty="0"/>
              <a:t>We’ll assume that</a:t>
            </a:r>
          </a:p>
          <a:p>
            <a:pPr>
              <a:buNone/>
            </a:pPr>
            <a:endParaRPr lang="en-CA" dirty="0"/>
          </a:p>
          <a:p>
            <a:pPr marL="914400" lvl="1" indent="-514350"/>
            <a:r>
              <a:rPr lang="en-CA" dirty="0"/>
              <a:t>World states        are discrete</a:t>
            </a:r>
          </a:p>
          <a:p>
            <a:pPr marL="914400" lvl="1" indent="-514350"/>
            <a:endParaRPr lang="en-CA" dirty="0"/>
          </a:p>
          <a:p>
            <a:pPr marL="914400" lvl="1" indent="-514350"/>
            <a:r>
              <a:rPr lang="en-CA" dirty="0"/>
              <a:t>Observe a data variable        for each world state</a:t>
            </a:r>
          </a:p>
          <a:p>
            <a:pPr marL="914400" lvl="1" indent="-514350">
              <a:buNone/>
            </a:pPr>
            <a:endParaRPr lang="en-CA" dirty="0"/>
          </a:p>
          <a:p>
            <a:pPr marL="914400" lvl="1" indent="-514350"/>
            <a:r>
              <a:rPr lang="en-CA" dirty="0"/>
              <a:t>The n</a:t>
            </a:r>
            <a:r>
              <a:rPr lang="en-CA" baseline="30000" dirty="0"/>
              <a:t>th</a:t>
            </a:r>
            <a:r>
              <a:rPr lang="en-CA" dirty="0"/>
              <a:t> data variable        is conditionally independent of all of other data variables and world states, given its associated world state </a:t>
            </a:r>
          </a:p>
          <a:p>
            <a:pPr>
              <a:buNone/>
            </a:pPr>
            <a:endParaRPr lang="en-C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755776"/>
            <a:ext cx="497540" cy="38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1123" y="4552252"/>
            <a:ext cx="542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3510" y="3630767"/>
            <a:ext cx="542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5445224"/>
            <a:ext cx="6238228" cy="74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3: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1,2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1:</a:t>
            </a:r>
          </a:p>
          <a:p>
            <a:endParaRPr lang="en-CA" sz="2000" dirty="0"/>
          </a:p>
          <a:p>
            <a:r>
              <a:rPr lang="en-CA" sz="2000" dirty="0"/>
              <a:t>(product of all incoming messages)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5229200"/>
            <a:ext cx="3888432" cy="48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1,2</a:t>
            </a:r>
            <a:r>
              <a:rPr lang="en-CA" sz="2000" dirty="0"/>
              <a:t>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3: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458998"/>
            <a:ext cx="4979242" cy="70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Messages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and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: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1" y="5085184"/>
            <a:ext cx="4340523" cy="1014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2,3</a:t>
            </a:r>
            <a:r>
              <a:rPr lang="en-CA" sz="2000" dirty="0"/>
              <a:t>: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085184"/>
            <a:ext cx="6697712" cy="68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 rot="16200000">
            <a:off x="4896036" y="339299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763689" y="6021288"/>
            <a:ext cx="662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The same recursion as in the forward backward algorithm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2,3</a:t>
            </a:r>
            <a:r>
              <a:rPr lang="en-CA" sz="2000" dirty="0"/>
              <a:t>: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5904656" cy="4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backward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/>
              <a:t>: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157192"/>
            <a:ext cx="477978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backward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CA" sz="2000" dirty="0"/>
              <a:t>: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5085184"/>
            <a:ext cx="7272808" cy="83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backward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CA" sz="2000" dirty="0"/>
              <a:t>: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085184"/>
            <a:ext cx="6940746" cy="67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 rot="16200000">
            <a:off x="3671901" y="3392997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611561" y="5949281"/>
            <a:ext cx="662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The same recursion as in the forward backward algorithm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collating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3536" y="2678808"/>
            <a:ext cx="4606696" cy="966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437112"/>
            <a:ext cx="7344816" cy="123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7584" y="1916832"/>
            <a:ext cx="662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Marginal distribution is products of all messages at node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3822139"/>
            <a:ext cx="662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Proof: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28728" y="2057399"/>
            <a:ext cx="6215106" cy="3476340"/>
            <a:chOff x="1428728" y="2057399"/>
            <a:chExt cx="6215106" cy="3476340"/>
          </a:xfrm>
        </p:grpSpPr>
        <p:pic>
          <p:nvPicPr>
            <p:cNvPr id="80898" name="Picture 2" descr="http://www.cs.uoregon.edu/Research/wearables/chi2002ws/pictures/starner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728" y="2057399"/>
              <a:ext cx="2743200" cy="2743201"/>
            </a:xfrm>
            <a:prstGeom prst="rect">
              <a:avLst/>
            </a:prstGeom>
            <a:noFill/>
          </p:spPr>
        </p:pic>
        <p:pic>
          <p:nvPicPr>
            <p:cNvPr id="80900" name="Picture 4" descr="http://www.cc.gatech.edu/~thad/i/21_camera_view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29190" y="2071678"/>
              <a:ext cx="2714644" cy="2714644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580834" y="5072074"/>
              <a:ext cx="384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See also: Thad </a:t>
              </a:r>
              <a:r>
                <a:rPr lang="en-US" sz="2400" dirty="0" err="1"/>
                <a:t>Starner’s</a:t>
              </a:r>
              <a:r>
                <a:rPr lang="en-US" sz="2400" dirty="0"/>
                <a:t> </a:t>
              </a:r>
              <a:r>
                <a:rPr lang="en-US" sz="2400" dirty="0">
                  <a:hlinkClick r:id="rId4"/>
                </a:rPr>
                <a:t>work</a:t>
              </a:r>
              <a:endParaRPr lang="en-GB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Gesture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r="1997"/>
          <a:stretch>
            <a:fillRect/>
          </a:stretch>
        </p:blipFill>
        <p:spPr bwMode="auto">
          <a:xfrm>
            <a:off x="107503" y="1214422"/>
            <a:ext cx="8951277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>
                <a:solidFill>
                  <a:srgbClr val="FF0000"/>
                </a:solidFill>
              </a:rPr>
              <a:t>Maximum </a:t>
            </a:r>
            <a:r>
              <a:rPr lang="en-CA" dirty="0" err="1">
                <a:solidFill>
                  <a:srgbClr val="FF0000"/>
                </a:solidFill>
              </a:rPr>
              <a:t>marginals</a:t>
            </a:r>
            <a:r>
              <a:rPr lang="en-CA" dirty="0">
                <a:solidFill>
                  <a:srgbClr val="FF0000"/>
                </a:solidFill>
              </a:rPr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Marginal posterior inference for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499042"/>
            <a:ext cx="5400600" cy="329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87624" y="5013176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Apply sum-product algorithm to the tree-structured graph.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>
                <a:solidFill>
                  <a:srgbClr val="FF0000"/>
                </a:solidFill>
              </a:rPr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Tree structured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16831"/>
            <a:ext cx="3711454" cy="242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916831"/>
            <a:ext cx="3816424" cy="242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 Brace 6"/>
          <p:cNvSpPr/>
          <p:nvPr/>
        </p:nvSpPr>
        <p:spPr>
          <a:xfrm rot="16200000">
            <a:off x="2375756" y="3176973"/>
            <a:ext cx="360040" cy="3312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971600" y="5003885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graph contains loops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6696236" y="3176973"/>
            <a:ext cx="360040" cy="3312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5292080" y="5003885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But the associated factor graph has structure of a tree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Can still use Belief Propagation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19096A3-3F46-A80E-8658-905C7EFACF7E}"/>
                  </a:ext>
                </a:extLst>
              </p14:cNvPr>
              <p14:cNvContentPartPr/>
              <p14:nvPr/>
            </p14:nvContentPartPr>
            <p14:xfrm>
              <a:off x="1613117" y="1828517"/>
              <a:ext cx="1644480" cy="1478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19096A3-3F46-A80E-8658-905C7EFACF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4117" y="1819877"/>
                <a:ext cx="1662120" cy="149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in chains and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9592" y="1556792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Supervised learning (where we know world states 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400" dirty="0"/>
              <a:t>) is relatively easy.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1600" y="2708920"/>
            <a:ext cx="71287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Unsupervised learning (where we do not know world states 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400" dirty="0"/>
              <a:t>) is more challenging.  Use the EM algorithm:</a:t>
            </a:r>
          </a:p>
          <a:p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E-step – compute posterior </a:t>
            </a:r>
            <a:r>
              <a:rPr lang="en-CA" sz="2400" dirty="0" err="1"/>
              <a:t>marginals</a:t>
            </a:r>
            <a:r>
              <a:rPr lang="en-CA" sz="2400" dirty="0"/>
              <a:t> over states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M-step – update model parameters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For the chain model (hidden Markov model) this is known as the Baum-Welch algorithm.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Grid-based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05235"/>
            <a:ext cx="9124191" cy="353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5085184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Often in vision, we have one observation associated with each pixel in the image grid.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not dynamic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96752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5262299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When we trace back from the final node, the paths are not guaranteed to converge.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93661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not dynamic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5062287"/>
            <a:ext cx="7362800" cy="131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93661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not dynamic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661248"/>
            <a:ext cx="7992888" cy="45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1560" y="5199583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But: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Approaches to inference for </a:t>
            </a:r>
            <a:br>
              <a:rPr lang="en-CA" dirty="0"/>
            </a:br>
            <a:r>
              <a:rPr lang="en-CA" dirty="0"/>
              <a:t>grid-based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5085184"/>
            <a:ext cx="3626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Prune the graph.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/>
            <a:r>
              <a:rPr lang="en-CA" dirty="0"/>
              <a:t>Remove edges until an edge remains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556792"/>
            <a:ext cx="4104456" cy="338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3546" r="52259"/>
          <a:stretch>
            <a:fillRect/>
          </a:stretch>
        </p:blipFill>
        <p:spPr bwMode="auto">
          <a:xfrm>
            <a:off x="323528" y="1412776"/>
            <a:ext cx="4032448" cy="353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>
            <a:off x="4427984" y="3140968"/>
            <a:ext cx="504056" cy="21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833546-03D1-EB36-A233-EAF2196B6BE7}"/>
              </a:ext>
            </a:extLst>
          </p:cNvPr>
          <p:cNvGrpSpPr/>
          <p:nvPr/>
        </p:nvGrpSpPr>
        <p:grpSpPr>
          <a:xfrm>
            <a:off x="1723637" y="941837"/>
            <a:ext cx="826920" cy="1104120"/>
            <a:chOff x="1723637" y="941837"/>
            <a:chExt cx="826920" cy="11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480E098-6900-782D-C48E-A3EEE6B2A2BC}"/>
                    </a:ext>
                  </a:extLst>
                </p14:cNvPr>
                <p14:cNvContentPartPr/>
                <p14:nvPr/>
              </p14:nvContentPartPr>
              <p14:xfrm>
                <a:off x="1723637" y="1507037"/>
                <a:ext cx="361800" cy="5389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480E098-6900-782D-C48E-A3EEE6B2A2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5997" y="1489397"/>
                  <a:ext cx="397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A5F5C58-817B-E851-9547-2D1484CA3B7A}"/>
                    </a:ext>
                  </a:extLst>
                </p14:cNvPr>
                <p14:cNvContentPartPr/>
                <p14:nvPr/>
              </p14:nvContentPartPr>
              <p14:xfrm>
                <a:off x="1869437" y="1477517"/>
                <a:ext cx="204840" cy="57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A5F5C58-817B-E851-9547-2D1484CA3B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51437" y="1459517"/>
                  <a:ext cx="240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A4BBB8F-FA5B-0BEC-939B-F935CE38B78E}"/>
                    </a:ext>
                  </a:extLst>
                </p14:cNvPr>
                <p14:cNvContentPartPr/>
                <p14:nvPr/>
              </p14:nvContentPartPr>
              <p14:xfrm>
                <a:off x="2038277" y="941837"/>
                <a:ext cx="512280" cy="5335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A4BBB8F-FA5B-0BEC-939B-F935CE38B7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20637" y="924197"/>
                  <a:ext cx="547920" cy="56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4F512E6-DD8C-0922-C259-E120C9B9E658}"/>
              </a:ext>
            </a:extLst>
          </p:cNvPr>
          <p:cNvGrpSpPr/>
          <p:nvPr/>
        </p:nvGrpSpPr>
        <p:grpSpPr>
          <a:xfrm>
            <a:off x="6774437" y="5023157"/>
            <a:ext cx="873000" cy="762120"/>
            <a:chOff x="6774437" y="5023157"/>
            <a:chExt cx="873000" cy="76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EE3E3FD-C9CE-D4AE-66EB-5A15724D0E96}"/>
                    </a:ext>
                  </a:extLst>
                </p14:cNvPr>
                <p14:cNvContentPartPr/>
                <p14:nvPr/>
              </p14:nvContentPartPr>
              <p14:xfrm>
                <a:off x="6968117" y="5023157"/>
                <a:ext cx="156960" cy="159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EE3E3FD-C9CE-D4AE-66EB-5A15724D0E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50477" y="5005157"/>
                  <a:ext cx="192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A4F8DA2-64C5-0B43-42F8-B52DFCC53325}"/>
                    </a:ext>
                  </a:extLst>
                </p14:cNvPr>
                <p14:cNvContentPartPr/>
                <p14:nvPr/>
              </p14:nvContentPartPr>
              <p14:xfrm>
                <a:off x="7047317" y="5145557"/>
                <a:ext cx="1440" cy="57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A4F8DA2-64C5-0B43-42F8-B52DFCC533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29677" y="5127557"/>
                  <a:ext cx="37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2CA2969-C119-73BC-E9B4-B17BD479B6C1}"/>
                    </a:ext>
                  </a:extLst>
                </p14:cNvPr>
                <p14:cNvContentPartPr/>
                <p14:nvPr/>
              </p14:nvContentPartPr>
              <p14:xfrm>
                <a:off x="6920597" y="5261837"/>
                <a:ext cx="114120" cy="5234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2CA2969-C119-73BC-E9B4-B17BD479B6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02957" y="5244197"/>
                  <a:ext cx="1497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308E55-13C9-3286-491E-026F020EB670}"/>
                    </a:ext>
                  </a:extLst>
                </p14:cNvPr>
                <p14:cNvContentPartPr/>
                <p14:nvPr/>
              </p14:nvContentPartPr>
              <p14:xfrm>
                <a:off x="6774437" y="5511317"/>
                <a:ext cx="243720" cy="1584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308E55-13C9-3286-491E-026F020EB6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6797" y="5493677"/>
                  <a:ext cx="279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AB63F65-930D-B7AE-D66C-3BD95C88DDA4}"/>
                    </a:ext>
                  </a:extLst>
                </p14:cNvPr>
                <p14:cNvContentPartPr/>
                <p14:nvPr/>
              </p14:nvContentPartPr>
              <p14:xfrm>
                <a:off x="7034717" y="5447237"/>
                <a:ext cx="299520" cy="221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AB63F65-930D-B7AE-D66C-3BD95C88DD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17077" y="5429597"/>
                  <a:ext cx="335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ECAB282-1A2F-DFD9-F837-AC74642FB875}"/>
                    </a:ext>
                  </a:extLst>
                </p14:cNvPr>
                <p14:cNvContentPartPr/>
                <p14:nvPr/>
              </p14:nvContentPartPr>
              <p14:xfrm>
                <a:off x="7374197" y="5360477"/>
                <a:ext cx="273240" cy="198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ECAB282-1A2F-DFD9-F837-AC74642FB8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56197" y="5342837"/>
                  <a:ext cx="30888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464E02E6-4870-6F5E-1BEB-E6DC1A4EF585}"/>
                  </a:ext>
                </a:extLst>
              </p14:cNvPr>
              <p14:cNvContentPartPr/>
              <p14:nvPr/>
            </p14:nvContentPartPr>
            <p14:xfrm>
              <a:off x="855677" y="5336357"/>
              <a:ext cx="704880" cy="1227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464E02E6-4870-6F5E-1BEB-E6DC1A4EF58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8037" y="5318717"/>
                <a:ext cx="74052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149B38BD-A365-7A72-E351-7ADC78BB7E62}"/>
              </a:ext>
            </a:extLst>
          </p:cNvPr>
          <p:cNvGrpSpPr/>
          <p:nvPr/>
        </p:nvGrpSpPr>
        <p:grpSpPr>
          <a:xfrm>
            <a:off x="252317" y="4600517"/>
            <a:ext cx="567000" cy="503640"/>
            <a:chOff x="252317" y="4600517"/>
            <a:chExt cx="56700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9A975C4-6D62-F492-0121-5DD0898739DD}"/>
                    </a:ext>
                  </a:extLst>
                </p14:cNvPr>
                <p14:cNvContentPartPr/>
                <p14:nvPr/>
              </p14:nvContentPartPr>
              <p14:xfrm>
                <a:off x="252317" y="4927037"/>
                <a:ext cx="46800" cy="1080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9A975C4-6D62-F492-0121-5DD0898739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317" y="4909397"/>
                  <a:ext cx="82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0720450-34A7-5440-F3A2-C9E0E18C6CC1}"/>
                    </a:ext>
                  </a:extLst>
                </p14:cNvPr>
                <p14:cNvContentPartPr/>
                <p14:nvPr/>
              </p14:nvContentPartPr>
              <p14:xfrm>
                <a:off x="365717" y="5027837"/>
                <a:ext cx="41760" cy="529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0720450-34A7-5440-F3A2-C9E0E18C6C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717" y="5010197"/>
                  <a:ext cx="77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F73A7AD-7D50-33EF-A97A-C9684DAFFE62}"/>
                    </a:ext>
                  </a:extLst>
                </p14:cNvPr>
                <p14:cNvContentPartPr/>
                <p14:nvPr/>
              </p14:nvContentPartPr>
              <p14:xfrm>
                <a:off x="375437" y="4901117"/>
                <a:ext cx="7920" cy="21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F73A7AD-7D50-33EF-A97A-C9684DAFFE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7437" y="4883477"/>
                  <a:ext cx="43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43CBB07-EE90-69D5-15E7-DCD33E2B12E1}"/>
                    </a:ext>
                  </a:extLst>
                </p14:cNvPr>
                <p14:cNvContentPartPr/>
                <p14:nvPr/>
              </p14:nvContentPartPr>
              <p14:xfrm>
                <a:off x="349517" y="4774757"/>
                <a:ext cx="18000" cy="102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43CBB07-EE90-69D5-15E7-DCD33E2B12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1877" y="4756757"/>
                  <a:ext cx="53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09510B3-8D8F-73BA-94FD-19CF194A9F31}"/>
                    </a:ext>
                  </a:extLst>
                </p14:cNvPr>
                <p14:cNvContentPartPr/>
                <p14:nvPr/>
              </p14:nvContentPartPr>
              <p14:xfrm>
                <a:off x="357077" y="4739477"/>
                <a:ext cx="213480" cy="2466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09510B3-8D8F-73BA-94FD-19CF194A9F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9077" y="4721837"/>
                  <a:ext cx="249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FEE850F-C851-F786-03CE-94B0FFFBEE3F}"/>
                    </a:ext>
                  </a:extLst>
                </p14:cNvPr>
                <p14:cNvContentPartPr/>
                <p14:nvPr/>
              </p14:nvContentPartPr>
              <p14:xfrm>
                <a:off x="423677" y="4900037"/>
                <a:ext cx="9360" cy="97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FEE850F-C851-F786-03CE-94B0FFFBEE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5677" y="4882397"/>
                  <a:ext cx="45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089FD6F-B832-8944-FA57-BCD24691F2CF}"/>
                    </a:ext>
                  </a:extLst>
                </p14:cNvPr>
                <p14:cNvContentPartPr/>
                <p14:nvPr/>
              </p14:nvContentPartPr>
              <p14:xfrm>
                <a:off x="454997" y="4925957"/>
                <a:ext cx="112320" cy="1782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089FD6F-B832-8944-FA57-BCD24691F2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7357" y="4907957"/>
                  <a:ext cx="147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AF4765A-4EA2-7076-1716-20FF762E8BA6}"/>
                    </a:ext>
                  </a:extLst>
                </p14:cNvPr>
                <p14:cNvContentPartPr/>
                <p14:nvPr/>
              </p14:nvContentPartPr>
              <p14:xfrm>
                <a:off x="348077" y="4963037"/>
                <a:ext cx="25560" cy="38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AF4765A-4EA2-7076-1716-20FF762E8B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0077" y="4945397"/>
                  <a:ext cx="61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561A4A7-8BEA-8746-C8F6-C6330AD6588A}"/>
                    </a:ext>
                  </a:extLst>
                </p14:cNvPr>
                <p14:cNvContentPartPr/>
                <p14:nvPr/>
              </p14:nvContentPartPr>
              <p14:xfrm>
                <a:off x="569117" y="4600517"/>
                <a:ext cx="41760" cy="43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561A4A7-8BEA-8746-C8F6-C6330AD6588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1477" y="4582517"/>
                  <a:ext cx="77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2CEFB1C-A4A7-6AFD-D79E-F56B3D822F23}"/>
                    </a:ext>
                  </a:extLst>
                </p14:cNvPr>
                <p14:cNvContentPartPr/>
                <p14:nvPr/>
              </p14:nvContentPartPr>
              <p14:xfrm>
                <a:off x="566957" y="4602677"/>
                <a:ext cx="112680" cy="122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2CEFB1C-A4A7-6AFD-D79E-F56B3D822F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957" y="4584677"/>
                  <a:ext cx="148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FEF537C-79FA-7F75-0EC6-FC41527C767D}"/>
                    </a:ext>
                  </a:extLst>
                </p14:cNvPr>
                <p14:cNvContentPartPr/>
                <p14:nvPr/>
              </p14:nvContentPartPr>
              <p14:xfrm>
                <a:off x="600797" y="4777997"/>
                <a:ext cx="39960" cy="558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FEF537C-79FA-7F75-0EC6-FC41527C76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2797" y="4760357"/>
                  <a:ext cx="75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B0BB099-753F-2A1F-CE45-CC702C332B66}"/>
                    </a:ext>
                  </a:extLst>
                </p14:cNvPr>
                <p14:cNvContentPartPr/>
                <p14:nvPr/>
              </p14:nvContentPartPr>
              <p14:xfrm>
                <a:off x="610517" y="4672877"/>
                <a:ext cx="84600" cy="1065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B0BB099-753F-2A1F-CE45-CC702C332B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2517" y="4655237"/>
                  <a:ext cx="12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A599F82-F147-F87B-0B9E-8D6FE3F6B855}"/>
                    </a:ext>
                  </a:extLst>
                </p14:cNvPr>
                <p14:cNvContentPartPr/>
                <p14:nvPr/>
              </p14:nvContentPartPr>
              <p14:xfrm>
                <a:off x="618077" y="4668557"/>
                <a:ext cx="82440" cy="1641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A599F82-F147-F87B-0B9E-8D6FE3F6B8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0077" y="4650917"/>
                  <a:ext cx="118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49021E3-10BC-2F34-2076-63660664645B}"/>
                    </a:ext>
                  </a:extLst>
                </p14:cNvPr>
                <p14:cNvContentPartPr/>
                <p14:nvPr/>
              </p14:nvContentPartPr>
              <p14:xfrm>
                <a:off x="695117" y="4653077"/>
                <a:ext cx="58320" cy="1026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49021E3-10BC-2F34-2076-6366066464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7477" y="4635437"/>
                  <a:ext cx="93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45C5AF6-B5FF-756B-6F06-ECF4A5108F9B}"/>
                    </a:ext>
                  </a:extLst>
                </p14:cNvPr>
                <p14:cNvContentPartPr/>
                <p14:nvPr/>
              </p14:nvContentPartPr>
              <p14:xfrm>
                <a:off x="608717" y="4756037"/>
                <a:ext cx="210600" cy="2448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45C5AF6-B5FF-756B-6F06-ECF4A5108F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1077" y="4738397"/>
                  <a:ext cx="24624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B56FD64E-9C92-2E83-C458-41F506DDA03E}"/>
                  </a:ext>
                </a:extLst>
              </p14:cNvPr>
              <p14:cNvContentPartPr/>
              <p14:nvPr/>
            </p14:nvContentPartPr>
            <p14:xfrm>
              <a:off x="515837" y="5320517"/>
              <a:ext cx="1963080" cy="23580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B56FD64E-9C92-2E83-C458-41F506DDA0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7837" y="5302517"/>
                <a:ext cx="1998720" cy="27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b="4725"/>
          <a:stretch>
            <a:fillRect/>
          </a:stretch>
        </p:blipFill>
        <p:spPr bwMode="auto">
          <a:xfrm>
            <a:off x="971600" y="1340768"/>
            <a:ext cx="6853529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Directed model for chains</a:t>
            </a:r>
            <a:br>
              <a:rPr lang="en-CA" dirty="0"/>
            </a:br>
            <a:r>
              <a:rPr lang="en-CA" dirty="0"/>
              <a:t>(Hidden Markov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t="10945"/>
          <a:stretch>
            <a:fillRect/>
          </a:stretch>
        </p:blipFill>
        <p:spPr bwMode="auto">
          <a:xfrm>
            <a:off x="251520" y="4077072"/>
            <a:ext cx="8429672" cy="117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5400000" flipH="1" flipV="1">
            <a:off x="3815916" y="5193196"/>
            <a:ext cx="576064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V="1">
            <a:off x="6948264" y="5301209"/>
            <a:ext cx="576064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07704" y="566124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measurement and world state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80112" y="573325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world state and previous world state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B3D2DFB-CE1F-5657-A247-02AA7C22E50E}"/>
              </a:ext>
            </a:extLst>
          </p:cNvPr>
          <p:cNvGrpSpPr/>
          <p:nvPr/>
        </p:nvGrpSpPr>
        <p:grpSpPr>
          <a:xfrm>
            <a:off x="114299" y="3712143"/>
            <a:ext cx="498600" cy="443520"/>
            <a:chOff x="114299" y="3712143"/>
            <a:chExt cx="49860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9E59F32-E38E-52E5-55D5-E8548F9720D2}"/>
                    </a:ext>
                  </a:extLst>
                </p14:cNvPr>
                <p14:cNvContentPartPr/>
                <p14:nvPr/>
              </p14:nvContentPartPr>
              <p14:xfrm>
                <a:off x="114299" y="3843903"/>
                <a:ext cx="9000" cy="116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9E59F32-E38E-52E5-55D5-E8548F9720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659" y="3826263"/>
                  <a:ext cx="44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3684F37-D6B0-46F6-BC74-CC308180E80B}"/>
                    </a:ext>
                  </a:extLst>
                </p14:cNvPr>
                <p14:cNvContentPartPr/>
                <p14:nvPr/>
              </p14:nvContentPartPr>
              <p14:xfrm>
                <a:off x="158219" y="3740583"/>
                <a:ext cx="104760" cy="160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3684F37-D6B0-46F6-BC74-CC308180E8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219" y="3722583"/>
                  <a:ext cx="140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FA9A2BE-E3D7-BC04-BC85-D02D8BDEF05D}"/>
                    </a:ext>
                  </a:extLst>
                </p14:cNvPr>
                <p14:cNvContentPartPr/>
                <p14:nvPr/>
              </p14:nvContentPartPr>
              <p14:xfrm>
                <a:off x="274499" y="3796743"/>
                <a:ext cx="29880" cy="358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FA9A2BE-E3D7-BC04-BC85-D02D8BDEF0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6499" y="3778743"/>
                  <a:ext cx="655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4CFE1EF-2E63-A0A5-1A22-F2FF7704EDD3}"/>
                    </a:ext>
                  </a:extLst>
                </p14:cNvPr>
                <p14:cNvContentPartPr/>
                <p14:nvPr/>
              </p14:nvContentPartPr>
              <p14:xfrm>
                <a:off x="295019" y="3738063"/>
                <a:ext cx="158040" cy="178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4CFE1EF-2E63-A0A5-1A22-F2FF7704ED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7379" y="3720423"/>
                  <a:ext cx="193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494FB2A-DD3D-2C5A-4603-53570A9C77A6}"/>
                    </a:ext>
                  </a:extLst>
                </p14:cNvPr>
                <p14:cNvContentPartPr/>
                <p14:nvPr/>
              </p14:nvContentPartPr>
              <p14:xfrm>
                <a:off x="389699" y="3712143"/>
                <a:ext cx="223200" cy="2358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494FB2A-DD3D-2C5A-4603-53570A9C77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699" y="3694503"/>
                  <a:ext cx="25884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9DEFC87-FCEB-E4BA-5209-3136E54D6B1B}"/>
              </a:ext>
            </a:extLst>
          </p:cNvPr>
          <p:cNvGrpSpPr/>
          <p:nvPr/>
        </p:nvGrpSpPr>
        <p:grpSpPr>
          <a:xfrm>
            <a:off x="24299" y="1831143"/>
            <a:ext cx="767520" cy="552600"/>
            <a:chOff x="24299" y="1831143"/>
            <a:chExt cx="76752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BDA3871-F66F-540D-4F2E-6C8167786C10}"/>
                    </a:ext>
                  </a:extLst>
                </p14:cNvPr>
                <p14:cNvContentPartPr/>
                <p14:nvPr/>
              </p14:nvContentPartPr>
              <p14:xfrm>
                <a:off x="24299" y="2115183"/>
                <a:ext cx="68040" cy="131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BDA3871-F66F-540D-4F2E-6C8167786C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59" y="2097543"/>
                  <a:ext cx="103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7F89D28-3AF1-D3A5-FF51-2CC19704D06E}"/>
                    </a:ext>
                  </a:extLst>
                </p14:cNvPr>
                <p14:cNvContentPartPr/>
                <p14:nvPr/>
              </p14:nvContentPartPr>
              <p14:xfrm>
                <a:off x="138419" y="2099343"/>
                <a:ext cx="123840" cy="774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7F89D28-3AF1-D3A5-FF51-2CC19704D0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0779" y="2081703"/>
                  <a:ext cx="159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A7CF48A-726F-F6B8-F759-7AA83C4C3211}"/>
                    </a:ext>
                  </a:extLst>
                </p14:cNvPr>
                <p14:cNvContentPartPr/>
                <p14:nvPr/>
              </p14:nvContentPartPr>
              <p14:xfrm>
                <a:off x="325259" y="1954623"/>
                <a:ext cx="9360" cy="184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A7CF48A-726F-F6B8-F759-7AA83C4C32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619" y="1936623"/>
                  <a:ext cx="45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E3A9CCE-D81C-8907-FEA7-A751F42FDFD7}"/>
                    </a:ext>
                  </a:extLst>
                </p14:cNvPr>
                <p14:cNvContentPartPr/>
                <p14:nvPr/>
              </p14:nvContentPartPr>
              <p14:xfrm>
                <a:off x="238499" y="2034903"/>
                <a:ext cx="200160" cy="348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E3A9CCE-D81C-8907-FEA7-A751F42FDF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0499" y="2016903"/>
                  <a:ext cx="2358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2D9A727-EAB1-BC97-7AD8-1736C83D3239}"/>
                    </a:ext>
                  </a:extLst>
                </p14:cNvPr>
                <p14:cNvContentPartPr/>
                <p14:nvPr/>
              </p14:nvContentPartPr>
              <p14:xfrm>
                <a:off x="413819" y="2013663"/>
                <a:ext cx="47880" cy="1497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2D9A727-EAB1-BC97-7AD8-1736C83D32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6179" y="1995663"/>
                  <a:ext cx="8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8E18C55-0E92-DACB-724D-C1A3C034EE3F}"/>
                    </a:ext>
                  </a:extLst>
                </p14:cNvPr>
                <p14:cNvContentPartPr/>
                <p14:nvPr/>
              </p14:nvContentPartPr>
              <p14:xfrm>
                <a:off x="514259" y="1831143"/>
                <a:ext cx="236160" cy="238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8E18C55-0E92-DACB-724D-C1A3C034EE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6619" y="1813143"/>
                  <a:ext cx="271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B859FDC-648C-A627-8371-73BDF81D5CBC}"/>
                    </a:ext>
                  </a:extLst>
                </p14:cNvPr>
                <p14:cNvContentPartPr/>
                <p14:nvPr/>
              </p14:nvContentPartPr>
              <p14:xfrm>
                <a:off x="623699" y="1922583"/>
                <a:ext cx="168120" cy="27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B859FDC-648C-A627-8371-73BDF81D5C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5699" y="1904943"/>
                  <a:ext cx="203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FB15A93-E59D-7BB4-465A-A2BCD9A4D901}"/>
                    </a:ext>
                  </a:extLst>
                </p14:cNvPr>
                <p14:cNvContentPartPr/>
                <p14:nvPr/>
              </p14:nvContentPartPr>
              <p14:xfrm>
                <a:off x="37619" y="2055423"/>
                <a:ext cx="52200" cy="428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FB15A93-E59D-7BB4-465A-A2BCD9A4D9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619" y="2037783"/>
                  <a:ext cx="8784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3BD3ECBE-C406-8A66-A7CD-F3B60EA0C1CC}"/>
                  </a:ext>
                </a:extLst>
              </p14:cNvPr>
              <p14:cNvContentPartPr/>
              <p14:nvPr/>
            </p14:nvContentPartPr>
            <p14:xfrm>
              <a:off x="2202797" y="5854037"/>
              <a:ext cx="950040" cy="716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3BD3ECBE-C406-8A66-A7CD-F3B60EA0C1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94157" y="5845397"/>
                <a:ext cx="96768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28F1FB13-87BF-9959-6D97-84F63F2AFA1B}"/>
              </a:ext>
            </a:extLst>
          </p:cNvPr>
          <p:cNvGrpSpPr/>
          <p:nvPr/>
        </p:nvGrpSpPr>
        <p:grpSpPr>
          <a:xfrm>
            <a:off x="2401157" y="5268317"/>
            <a:ext cx="1008720" cy="449640"/>
            <a:chOff x="2401157" y="5268317"/>
            <a:chExt cx="100872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A041104-BA60-9C4F-9193-0DB4D120CE37}"/>
                    </a:ext>
                  </a:extLst>
                </p14:cNvPr>
                <p14:cNvContentPartPr/>
                <p14:nvPr/>
              </p14:nvContentPartPr>
              <p14:xfrm>
                <a:off x="2480357" y="5379197"/>
                <a:ext cx="34920" cy="136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A041104-BA60-9C4F-9193-0DB4D120CE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71717" y="5370557"/>
                  <a:ext cx="52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3E227A1-444C-DD2B-927B-DE385D7F7016}"/>
                    </a:ext>
                  </a:extLst>
                </p14:cNvPr>
                <p14:cNvContentPartPr/>
                <p14:nvPr/>
              </p14:nvContentPartPr>
              <p14:xfrm>
                <a:off x="2449037" y="5385677"/>
                <a:ext cx="158400" cy="1389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3E227A1-444C-DD2B-927B-DE385D7F70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40037" y="5376677"/>
                  <a:ext cx="176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4D5FBA5-4C4B-3658-5789-8FBCC0EBF017}"/>
                    </a:ext>
                  </a:extLst>
                </p14:cNvPr>
                <p14:cNvContentPartPr/>
                <p14:nvPr/>
              </p14:nvContentPartPr>
              <p14:xfrm>
                <a:off x="2435717" y="5470637"/>
                <a:ext cx="177480" cy="1162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4D5FBA5-4C4B-3658-5789-8FBCC0EBF0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27077" y="5461637"/>
                  <a:ext cx="195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0DEF4A6-CFE3-A2C4-941B-5DD45EDE7E2D}"/>
                    </a:ext>
                  </a:extLst>
                </p14:cNvPr>
                <p14:cNvContentPartPr/>
                <p14:nvPr/>
              </p14:nvContentPartPr>
              <p14:xfrm>
                <a:off x="2494037" y="5498717"/>
                <a:ext cx="20520" cy="133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0DEF4A6-CFE3-A2C4-941B-5DD45EDE7E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85397" y="5489717"/>
                  <a:ext cx="38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4774109-C7AE-8621-AD01-9EC02AD8DBBD}"/>
                    </a:ext>
                  </a:extLst>
                </p14:cNvPr>
                <p14:cNvContentPartPr/>
                <p14:nvPr/>
              </p14:nvContentPartPr>
              <p14:xfrm>
                <a:off x="2401157" y="5528957"/>
                <a:ext cx="270360" cy="1890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4774109-C7AE-8621-AD01-9EC02AD8DB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92517" y="5520317"/>
                  <a:ext cx="288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0C57640-904E-9D7D-6AA2-D5E073EED1E7}"/>
                    </a:ext>
                  </a:extLst>
                </p14:cNvPr>
                <p14:cNvContentPartPr/>
                <p14:nvPr/>
              </p14:nvContentPartPr>
              <p14:xfrm>
                <a:off x="2677637" y="5342117"/>
                <a:ext cx="132120" cy="99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0C57640-904E-9D7D-6AA2-D5E073EED1E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68637" y="5333117"/>
                  <a:ext cx="149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101FE60-81C7-0211-339B-707081434B9B}"/>
                    </a:ext>
                  </a:extLst>
                </p14:cNvPr>
                <p14:cNvContentPartPr/>
                <p14:nvPr/>
              </p14:nvContentPartPr>
              <p14:xfrm>
                <a:off x="2747477" y="5355797"/>
                <a:ext cx="81360" cy="360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101FE60-81C7-0211-339B-707081434B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38837" y="5346797"/>
                  <a:ext cx="990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E609425-7BC6-2D59-ACF0-161D9A27F0C6}"/>
                    </a:ext>
                  </a:extLst>
                </p14:cNvPr>
                <p14:cNvContentPartPr/>
                <p14:nvPr/>
              </p14:nvContentPartPr>
              <p14:xfrm>
                <a:off x="2680517" y="5403317"/>
                <a:ext cx="81720" cy="108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E609425-7BC6-2D59-ACF0-161D9A27F0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71517" y="5394677"/>
                  <a:ext cx="99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389E242-3CF1-819D-507D-F2C7EC9EBC7C}"/>
                    </a:ext>
                  </a:extLst>
                </p14:cNvPr>
                <p14:cNvContentPartPr/>
                <p14:nvPr/>
              </p14:nvContentPartPr>
              <p14:xfrm>
                <a:off x="2702117" y="5436797"/>
                <a:ext cx="228240" cy="131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389E242-3CF1-819D-507D-F2C7EC9EBC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93117" y="5427797"/>
                  <a:ext cx="245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232027A-D370-8F20-779B-CE7217446709}"/>
                    </a:ext>
                  </a:extLst>
                </p14:cNvPr>
                <p14:cNvContentPartPr/>
                <p14:nvPr/>
              </p14:nvContentPartPr>
              <p14:xfrm>
                <a:off x="2823077" y="5557037"/>
                <a:ext cx="53640" cy="457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232027A-D370-8F20-779B-CE72174467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4437" y="5548037"/>
                  <a:ext cx="71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2AFFEA5-8C9F-DE28-3A72-E1A525A34DD7}"/>
                    </a:ext>
                  </a:extLst>
                </p14:cNvPr>
                <p14:cNvContentPartPr/>
                <p14:nvPr/>
              </p14:nvContentPartPr>
              <p14:xfrm>
                <a:off x="3036917" y="5286677"/>
                <a:ext cx="179280" cy="2534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2AFFEA5-8C9F-DE28-3A72-E1A525A34D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28277" y="5277677"/>
                  <a:ext cx="196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028DDAC-BD7C-8346-D60F-451F362ACF2E}"/>
                    </a:ext>
                  </a:extLst>
                </p14:cNvPr>
                <p14:cNvContentPartPr/>
                <p14:nvPr/>
              </p14:nvContentPartPr>
              <p14:xfrm>
                <a:off x="3121877" y="5268317"/>
                <a:ext cx="288000" cy="253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028DDAC-BD7C-8346-D60F-451F362ACF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12877" y="5259317"/>
                  <a:ext cx="305640" cy="271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494116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dirty="0">
                <a:solidFill>
                  <a:srgbClr val="FF0000"/>
                </a:solidFill>
              </a:rPr>
              <a:t>2.  Combine variables</a:t>
            </a:r>
            <a:r>
              <a:rPr lang="en-CA" dirty="0"/>
              <a:t>.</a:t>
            </a:r>
          </a:p>
          <a:p>
            <a:pPr marL="342900" indent="-342900"/>
            <a:endParaRPr lang="en-CA" dirty="0"/>
          </a:p>
          <a:p>
            <a:pPr marL="342900" indent="-342900"/>
            <a:r>
              <a:rPr lang="en-CA" dirty="0"/>
              <a:t>Merge variables to form compound variable with more states until what remains is a tree.  Not practical for large grids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076" y="1548399"/>
            <a:ext cx="4353410" cy="288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837" y="2282361"/>
            <a:ext cx="3851619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Approaches to inference for </a:t>
            </a:r>
            <a:b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grid-based models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1AF5C33-2D84-2F80-1E86-8D81879762F3}"/>
                  </a:ext>
                </a:extLst>
              </p14:cNvPr>
              <p14:cNvContentPartPr/>
              <p14:nvPr/>
            </p14:nvContentPartPr>
            <p14:xfrm>
              <a:off x="148277" y="5264717"/>
              <a:ext cx="2560680" cy="254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1AF5C33-2D84-2F80-1E86-8D81879762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277" y="5247077"/>
                <a:ext cx="259632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C9A62C47-69BD-024B-D551-2F70AC69CAD4}"/>
              </a:ext>
            </a:extLst>
          </p:cNvPr>
          <p:cNvGrpSpPr/>
          <p:nvPr/>
        </p:nvGrpSpPr>
        <p:grpSpPr>
          <a:xfrm>
            <a:off x="5148317" y="3236117"/>
            <a:ext cx="126360" cy="400320"/>
            <a:chOff x="5148317" y="3236117"/>
            <a:chExt cx="12636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3669880-F80F-0747-A1EC-6EC039F4FE4C}"/>
                    </a:ext>
                  </a:extLst>
                </p14:cNvPr>
                <p14:cNvContentPartPr/>
                <p14:nvPr/>
              </p14:nvContentPartPr>
              <p14:xfrm>
                <a:off x="5183597" y="3236117"/>
                <a:ext cx="41760" cy="248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3669880-F80F-0747-A1EC-6EC039F4FE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65957" y="3218117"/>
                  <a:ext cx="77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796DF59-F21B-4484-65BA-98A7C5BB453C}"/>
                    </a:ext>
                  </a:extLst>
                </p14:cNvPr>
                <p14:cNvContentPartPr/>
                <p14:nvPr/>
              </p14:nvContentPartPr>
              <p14:xfrm>
                <a:off x="5148317" y="3402797"/>
                <a:ext cx="126360" cy="233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796DF59-F21B-4484-65BA-98A7C5BB45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30317" y="3385157"/>
                  <a:ext cx="16200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4053397-2E55-BE76-E5EE-90700B864576}"/>
              </a:ext>
            </a:extLst>
          </p:cNvPr>
          <p:cNvGrpSpPr/>
          <p:nvPr/>
        </p:nvGrpSpPr>
        <p:grpSpPr>
          <a:xfrm>
            <a:off x="4862477" y="3918677"/>
            <a:ext cx="580320" cy="543600"/>
            <a:chOff x="4862477" y="3918677"/>
            <a:chExt cx="58032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4F796E8-5DF6-CDD2-1510-49EEF2A70274}"/>
                    </a:ext>
                  </a:extLst>
                </p14:cNvPr>
                <p14:cNvContentPartPr/>
                <p14:nvPr/>
              </p14:nvContentPartPr>
              <p14:xfrm>
                <a:off x="4862477" y="3931637"/>
                <a:ext cx="135360" cy="217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4F796E8-5DF6-CDD2-1510-49EEF2A702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44837" y="3913997"/>
                  <a:ext cx="171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3184081-85A8-F149-4477-04F067967070}"/>
                    </a:ext>
                  </a:extLst>
                </p14:cNvPr>
                <p14:cNvContentPartPr/>
                <p14:nvPr/>
              </p14:nvContentPartPr>
              <p14:xfrm>
                <a:off x="5083877" y="3922637"/>
                <a:ext cx="99720" cy="1180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3184081-85A8-F149-4477-04F0679670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66237" y="3904997"/>
                  <a:ext cx="135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96F58C4-3BC5-5EA8-7F7A-5E2E6BED0B75}"/>
                    </a:ext>
                  </a:extLst>
                </p14:cNvPr>
                <p14:cNvContentPartPr/>
                <p14:nvPr/>
              </p14:nvContentPartPr>
              <p14:xfrm>
                <a:off x="5236877" y="3918677"/>
                <a:ext cx="144360" cy="160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96F58C4-3BC5-5EA8-7F7A-5E2E6BED0B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18877" y="3901037"/>
                  <a:ext cx="180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FD55E2E-789D-1D43-06B7-F4FE4A810E1A}"/>
                    </a:ext>
                  </a:extLst>
                </p14:cNvPr>
                <p14:cNvContentPartPr/>
                <p14:nvPr/>
              </p14:nvContentPartPr>
              <p14:xfrm>
                <a:off x="4931597" y="4330517"/>
                <a:ext cx="95400" cy="131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FD55E2E-789D-1D43-06B7-F4FE4A810E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13597" y="4312877"/>
                  <a:ext cx="131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B97036B-C31B-0195-8E96-F2A16D2B19F7}"/>
                    </a:ext>
                  </a:extLst>
                </p14:cNvPr>
                <p14:cNvContentPartPr/>
                <p14:nvPr/>
              </p14:nvContentPartPr>
              <p14:xfrm>
                <a:off x="5065517" y="4265717"/>
                <a:ext cx="136080" cy="168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B97036B-C31B-0195-8E96-F2A16D2B19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47877" y="4248077"/>
                  <a:ext cx="171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588A0D5-1B8C-7466-243B-CB940CADC131}"/>
                    </a:ext>
                  </a:extLst>
                </p14:cNvPr>
                <p14:cNvContentPartPr/>
                <p14:nvPr/>
              </p14:nvContentPartPr>
              <p14:xfrm>
                <a:off x="5404637" y="4225037"/>
                <a:ext cx="38160" cy="163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588A0D5-1B8C-7466-243B-CB940CADC1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86637" y="4207037"/>
                  <a:ext cx="738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F86E28BC-6097-CD54-5099-520B76FC6D2E}"/>
                  </a:ext>
                </a:extLst>
              </p14:cNvPr>
              <p14:cNvContentPartPr/>
              <p14:nvPr/>
            </p14:nvContentPartPr>
            <p14:xfrm>
              <a:off x="5393477" y="4579997"/>
              <a:ext cx="152640" cy="16488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F86E28BC-6097-CD54-5099-520B76FC6D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75837" y="4562357"/>
                <a:ext cx="18828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4A020870-AB5C-B7F6-6CE6-0C3CA86BE01C}"/>
              </a:ext>
            </a:extLst>
          </p:cNvPr>
          <p:cNvGrpSpPr/>
          <p:nvPr/>
        </p:nvGrpSpPr>
        <p:grpSpPr>
          <a:xfrm>
            <a:off x="4922597" y="4619597"/>
            <a:ext cx="310320" cy="435600"/>
            <a:chOff x="4922597" y="4619597"/>
            <a:chExt cx="31032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1AF879-EA49-BF32-9EAD-CBB691BF0B68}"/>
                    </a:ext>
                  </a:extLst>
                </p14:cNvPr>
                <p14:cNvContentPartPr/>
                <p14:nvPr/>
              </p14:nvContentPartPr>
              <p14:xfrm>
                <a:off x="4922597" y="4619597"/>
                <a:ext cx="170640" cy="237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1AF879-EA49-BF32-9EAD-CBB691BF0B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04597" y="4601597"/>
                  <a:ext cx="2062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9A10B9A-2AAF-6788-3405-A3F0282505CB}"/>
                    </a:ext>
                  </a:extLst>
                </p14:cNvPr>
                <p14:cNvContentPartPr/>
                <p14:nvPr/>
              </p14:nvContentPartPr>
              <p14:xfrm>
                <a:off x="5214197" y="4639397"/>
                <a:ext cx="18720" cy="124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9A10B9A-2AAF-6788-3405-A3F0282505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96197" y="4621397"/>
                  <a:ext cx="54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D62826E-9BCB-53E3-5AC6-641F597BDF93}"/>
                    </a:ext>
                  </a:extLst>
                </p14:cNvPr>
                <p14:cNvContentPartPr/>
                <p14:nvPr/>
              </p14:nvContentPartPr>
              <p14:xfrm>
                <a:off x="5161277" y="4963037"/>
                <a:ext cx="23400" cy="921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D62826E-9BCB-53E3-5AC6-641F597BDF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43637" y="4945397"/>
                  <a:ext cx="5904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CF843DE-2305-190D-D7BF-852F09B9DBFE}"/>
              </a:ext>
            </a:extLst>
          </p:cNvPr>
          <p:cNvGrpSpPr/>
          <p:nvPr/>
        </p:nvGrpSpPr>
        <p:grpSpPr>
          <a:xfrm>
            <a:off x="5523797" y="3742637"/>
            <a:ext cx="147960" cy="620640"/>
            <a:chOff x="5523797" y="3742637"/>
            <a:chExt cx="14796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654063D-E51E-87C1-1F3C-1C1F7A0282C3}"/>
                    </a:ext>
                  </a:extLst>
                </p14:cNvPr>
                <p14:cNvContentPartPr/>
                <p14:nvPr/>
              </p14:nvContentPartPr>
              <p14:xfrm>
                <a:off x="5523797" y="3742637"/>
                <a:ext cx="70920" cy="315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654063D-E51E-87C1-1F3C-1C1F7A0282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05797" y="3724997"/>
                  <a:ext cx="1065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C5578E7-9E4B-9C28-E296-D123E83E36AD}"/>
                    </a:ext>
                  </a:extLst>
                </p14:cNvPr>
                <p14:cNvContentPartPr/>
                <p14:nvPr/>
              </p14:nvContentPartPr>
              <p14:xfrm>
                <a:off x="5584997" y="4103357"/>
                <a:ext cx="86760" cy="2599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C5578E7-9E4B-9C28-E296-D123E83E36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67357" y="4085717"/>
                  <a:ext cx="1224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54B7597-1D15-11E7-B1DF-F0C9968729A8}"/>
              </a:ext>
            </a:extLst>
          </p:cNvPr>
          <p:cNvGrpSpPr/>
          <p:nvPr/>
        </p:nvGrpSpPr>
        <p:grpSpPr>
          <a:xfrm>
            <a:off x="4907837" y="5056637"/>
            <a:ext cx="297720" cy="223200"/>
            <a:chOff x="4907837" y="5056637"/>
            <a:chExt cx="29772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3AA349F-0F67-0EC7-CFE1-DD7CD8229E7E}"/>
                    </a:ext>
                  </a:extLst>
                </p14:cNvPr>
                <p14:cNvContentPartPr/>
                <p14:nvPr/>
              </p14:nvContentPartPr>
              <p14:xfrm>
                <a:off x="4907837" y="5111717"/>
                <a:ext cx="158760" cy="168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3AA349F-0F67-0EC7-CFE1-DD7CD8229E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90197" y="5093717"/>
                  <a:ext cx="194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EB4CFC5-2540-67CF-DCFF-80DAD27F2F81}"/>
                    </a:ext>
                  </a:extLst>
                </p14:cNvPr>
                <p14:cNvContentPartPr/>
                <p14:nvPr/>
              </p14:nvContentPartPr>
              <p14:xfrm>
                <a:off x="5148317" y="5056637"/>
                <a:ext cx="57240" cy="170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EB4CFC5-2540-67CF-DCFF-80DAD27F2F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30317" y="5038997"/>
                  <a:ext cx="9288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3CE6B607-B8B7-2BFA-A384-23F687573914}"/>
                  </a:ext>
                </a:extLst>
              </p14:cNvPr>
              <p14:cNvContentPartPr/>
              <p14:nvPr/>
            </p14:nvContentPartPr>
            <p14:xfrm>
              <a:off x="5359277" y="4919117"/>
              <a:ext cx="53280" cy="22644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3CE6B607-B8B7-2BFA-A384-23F68757391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41277" y="4901117"/>
                <a:ext cx="8892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37450B1E-FB68-157D-10B7-70A7A9A75792}"/>
              </a:ext>
            </a:extLst>
          </p:cNvPr>
          <p:cNvGrpSpPr/>
          <p:nvPr/>
        </p:nvGrpSpPr>
        <p:grpSpPr>
          <a:xfrm>
            <a:off x="5613437" y="4508717"/>
            <a:ext cx="185760" cy="784080"/>
            <a:chOff x="5613437" y="4508717"/>
            <a:chExt cx="185760" cy="78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064F119-BE06-0699-5750-CCCED4AE1B2B}"/>
                    </a:ext>
                  </a:extLst>
                </p14:cNvPr>
                <p14:cNvContentPartPr/>
                <p14:nvPr/>
              </p14:nvContentPartPr>
              <p14:xfrm>
                <a:off x="5709557" y="4508717"/>
                <a:ext cx="68040" cy="2865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064F119-BE06-0699-5750-CCCED4AE1B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91557" y="4490717"/>
                  <a:ext cx="103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A7C936F-8350-2043-CC4D-0F405B3BD3F7}"/>
                    </a:ext>
                  </a:extLst>
                </p14:cNvPr>
                <p14:cNvContentPartPr/>
                <p14:nvPr/>
              </p14:nvContentPartPr>
              <p14:xfrm>
                <a:off x="5613437" y="4897157"/>
                <a:ext cx="185760" cy="3956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A7C936F-8350-2043-CC4D-0F405B3BD3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5437" y="4879517"/>
                  <a:ext cx="221400" cy="43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8EE7423A-6EF1-72B4-E27E-A71A2902977D}"/>
                  </a:ext>
                </a:extLst>
              </p14:cNvPr>
              <p14:cNvContentPartPr/>
              <p14:nvPr/>
            </p14:nvContentPartPr>
            <p14:xfrm>
              <a:off x="5206637" y="5421317"/>
              <a:ext cx="24840" cy="1134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8EE7423A-6EF1-72B4-E27E-A71A2902977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88997" y="5403317"/>
                <a:ext cx="604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D33C69F3-7C2E-097F-0AA2-CC16FF4545A8}"/>
                  </a:ext>
                </a:extLst>
              </p14:cNvPr>
              <p14:cNvContentPartPr/>
              <p14:nvPr/>
            </p14:nvContentPartPr>
            <p14:xfrm>
              <a:off x="5167757" y="5815157"/>
              <a:ext cx="31320" cy="612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D33C69F3-7C2E-097F-0AA2-CC16FF4545A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49757" y="5797157"/>
                <a:ext cx="669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0385EDF-148F-6F33-7661-E54B631404F7}"/>
                  </a:ext>
                </a:extLst>
              </p14:cNvPr>
              <p14:cNvContentPartPr/>
              <p14:nvPr/>
            </p14:nvContentPartPr>
            <p14:xfrm>
              <a:off x="5186117" y="6130157"/>
              <a:ext cx="38160" cy="8820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0385EDF-148F-6F33-7661-E54B631404F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68117" y="6112517"/>
                <a:ext cx="738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F7E4E911-76E8-303B-9C3E-1FE481483C80}"/>
                  </a:ext>
                </a:extLst>
              </p14:cNvPr>
              <p14:cNvContentPartPr/>
              <p14:nvPr/>
            </p14:nvContentPartPr>
            <p14:xfrm>
              <a:off x="5180357" y="6370997"/>
              <a:ext cx="30240" cy="8856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F7E4E911-76E8-303B-9C3E-1FE481483C8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62357" y="6353357"/>
                <a:ext cx="6588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D752E244-8576-48D8-9A64-112F2D149F7B}"/>
              </a:ext>
            </a:extLst>
          </p:cNvPr>
          <p:cNvGrpSpPr/>
          <p:nvPr/>
        </p:nvGrpSpPr>
        <p:grpSpPr>
          <a:xfrm>
            <a:off x="5192957" y="6579077"/>
            <a:ext cx="36720" cy="202680"/>
            <a:chOff x="5192957" y="6579077"/>
            <a:chExt cx="3672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CD12E0F-58DF-A48C-9A49-528ADA841D55}"/>
                    </a:ext>
                  </a:extLst>
                </p14:cNvPr>
                <p14:cNvContentPartPr/>
                <p14:nvPr/>
              </p14:nvContentPartPr>
              <p14:xfrm>
                <a:off x="5192957" y="6579077"/>
                <a:ext cx="5400" cy="514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CD12E0F-58DF-A48C-9A49-528ADA841D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74957" y="6561437"/>
                  <a:ext cx="41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BF263A6-8188-5B04-6341-034044A57FAA}"/>
                    </a:ext>
                  </a:extLst>
                </p14:cNvPr>
                <p14:cNvContentPartPr/>
                <p14:nvPr/>
              </p14:nvContentPartPr>
              <p14:xfrm>
                <a:off x="5221757" y="6738557"/>
                <a:ext cx="7920" cy="43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BF263A6-8188-5B04-6341-034044A57F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03757" y="6720557"/>
                  <a:ext cx="435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FC4B676-E804-9C9D-6AC8-A6A87F6EF97A}"/>
              </a:ext>
            </a:extLst>
          </p:cNvPr>
          <p:cNvGrpSpPr/>
          <p:nvPr/>
        </p:nvGrpSpPr>
        <p:grpSpPr>
          <a:xfrm>
            <a:off x="64397" y="846969"/>
            <a:ext cx="1997280" cy="3927240"/>
            <a:chOff x="64397" y="846969"/>
            <a:chExt cx="1997280" cy="39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5733D45-05AE-BF68-45B8-CC6B8B3AF827}"/>
                    </a:ext>
                  </a:extLst>
                </p14:cNvPr>
                <p14:cNvContentPartPr/>
                <p14:nvPr/>
              </p14:nvContentPartPr>
              <p14:xfrm>
                <a:off x="568757" y="1490117"/>
                <a:ext cx="131400" cy="1515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5733D45-05AE-BF68-45B8-CC6B8B3AF8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0757" y="1472477"/>
                  <a:ext cx="167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DF86DB9-3732-3FA8-FB41-5E4F979D7472}"/>
                    </a:ext>
                  </a:extLst>
                </p14:cNvPr>
                <p14:cNvContentPartPr/>
                <p14:nvPr/>
              </p14:nvContentPartPr>
              <p14:xfrm>
                <a:off x="533477" y="1605677"/>
                <a:ext cx="20880" cy="55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DF86DB9-3732-3FA8-FB41-5E4F979D74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5837" y="1588037"/>
                  <a:ext cx="56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766AF99-8103-D185-6E90-E52526A99CBA}"/>
                    </a:ext>
                  </a:extLst>
                </p14:cNvPr>
                <p14:cNvContentPartPr/>
                <p14:nvPr/>
              </p14:nvContentPartPr>
              <p14:xfrm>
                <a:off x="691877" y="1332437"/>
                <a:ext cx="116640" cy="406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766AF99-8103-D185-6E90-E52526A99C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3877" y="1314437"/>
                  <a:ext cx="152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9D3316A-F4C5-100A-1135-C1C6599725E8}"/>
                    </a:ext>
                  </a:extLst>
                </p14:cNvPr>
                <p14:cNvContentPartPr/>
                <p14:nvPr/>
              </p14:nvContentPartPr>
              <p14:xfrm>
                <a:off x="906077" y="1351877"/>
                <a:ext cx="68400" cy="236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9D3316A-F4C5-100A-1135-C1C6599725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8437" y="1333877"/>
                  <a:ext cx="104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3F50794-A5C3-6323-BBFA-9DDCE99E7FBB}"/>
                    </a:ext>
                  </a:extLst>
                </p14:cNvPr>
                <p14:cNvContentPartPr/>
                <p14:nvPr/>
              </p14:nvContentPartPr>
              <p14:xfrm>
                <a:off x="832997" y="2372837"/>
                <a:ext cx="99720" cy="207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3F50794-A5C3-6323-BBFA-9DDCE99E7F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5357" y="2354837"/>
                  <a:ext cx="135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433618D-8B61-B6F6-D839-BFE89D1CE0E1}"/>
                    </a:ext>
                  </a:extLst>
                </p14:cNvPr>
                <p14:cNvContentPartPr/>
                <p14:nvPr/>
              </p14:nvContentPartPr>
              <p14:xfrm>
                <a:off x="970517" y="2178437"/>
                <a:ext cx="24840" cy="4172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433618D-8B61-B6F6-D839-BFE89D1CE0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2877" y="2160797"/>
                  <a:ext cx="604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79AC7F9-D86B-F028-F5A6-CC77D05BC9D2}"/>
                    </a:ext>
                  </a:extLst>
                </p14:cNvPr>
                <p14:cNvContentPartPr/>
                <p14:nvPr/>
              </p14:nvContentPartPr>
              <p14:xfrm>
                <a:off x="1118837" y="2332157"/>
                <a:ext cx="70560" cy="2325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79AC7F9-D86B-F028-F5A6-CC77D05BC9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01197" y="2314157"/>
                  <a:ext cx="106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51C1B1C-FEA3-D526-7CE2-F405840FEF88}"/>
                    </a:ext>
                  </a:extLst>
                </p14:cNvPr>
                <p14:cNvContentPartPr/>
                <p14:nvPr/>
              </p14:nvContentPartPr>
              <p14:xfrm>
                <a:off x="1345637" y="3428717"/>
                <a:ext cx="96480" cy="1602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51C1B1C-FEA3-D526-7CE2-F405840FEF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27637" y="3410717"/>
                  <a:ext cx="13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D726D0A-07DF-420D-203E-D4116AE38B1E}"/>
                    </a:ext>
                  </a:extLst>
                </p14:cNvPr>
                <p14:cNvContentPartPr/>
                <p14:nvPr/>
              </p14:nvContentPartPr>
              <p14:xfrm>
                <a:off x="1442117" y="3191477"/>
                <a:ext cx="20160" cy="5515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D726D0A-07DF-420D-203E-D4116AE38B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24477" y="3173477"/>
                  <a:ext cx="558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3AB0698-B2C1-A371-5C18-1677123C1AE9}"/>
                    </a:ext>
                  </a:extLst>
                </p14:cNvPr>
                <p14:cNvContentPartPr/>
                <p14:nvPr/>
              </p14:nvContentPartPr>
              <p14:xfrm>
                <a:off x="1546517" y="3422237"/>
                <a:ext cx="91080" cy="2282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3AB0698-B2C1-A371-5C18-1677123C1A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8877" y="3404597"/>
                  <a:ext cx="126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FD3D0AE-EBB8-51AE-BF31-BCB8BE1F3F31}"/>
                    </a:ext>
                  </a:extLst>
                </p14:cNvPr>
                <p14:cNvContentPartPr/>
                <p14:nvPr/>
              </p14:nvContentPartPr>
              <p14:xfrm>
                <a:off x="64397" y="846969"/>
                <a:ext cx="1997280" cy="39272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FD3D0AE-EBB8-51AE-BF31-BCB8BE1F3F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757" y="829329"/>
                  <a:ext cx="2032920" cy="3962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z="1100" smtClean="0"/>
              <a:pPr/>
              <a:t>71</a:t>
            </a:fld>
            <a:endParaRPr lang="en-CA" sz="11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sz="1100" dirty="0"/>
              <a:t>Computer vision: models, learning and inference.  ©2011 Simon J.D. Prince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Approaches to inference for </a:t>
            </a:r>
            <a:b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grid-based models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2132856"/>
            <a:ext cx="87129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000" dirty="0">
                <a:solidFill>
                  <a:srgbClr val="FF0000"/>
                </a:solidFill>
              </a:rPr>
              <a:t>3.  Loopy belief propagation.</a:t>
            </a:r>
          </a:p>
          <a:p>
            <a:pPr marL="342900" indent="-342900"/>
            <a:endParaRPr lang="en-CA" sz="2000" dirty="0"/>
          </a:p>
          <a:p>
            <a:pPr marL="342900" indent="-342900"/>
            <a:r>
              <a:rPr lang="en-CA" sz="2000" dirty="0"/>
              <a:t>	Just apply belief propagation.  It is not guaranteed to converge, but in practice it works well.</a:t>
            </a:r>
          </a:p>
          <a:p>
            <a:pPr marL="342900" indent="-342900"/>
            <a:endParaRPr lang="en-CA" sz="2000" dirty="0"/>
          </a:p>
          <a:p>
            <a:pPr marL="342900" indent="-342900"/>
            <a:r>
              <a:rPr lang="en-CA" sz="2000" dirty="0">
                <a:solidFill>
                  <a:srgbClr val="FF0000"/>
                </a:solidFill>
              </a:rPr>
              <a:t>4. Sampling approaches</a:t>
            </a:r>
          </a:p>
          <a:p>
            <a:pPr marL="342900" indent="-342900"/>
            <a:endParaRPr lang="en-CA" sz="2000" dirty="0"/>
          </a:p>
          <a:p>
            <a:pPr marL="342900" indent="-342900"/>
            <a:r>
              <a:rPr lang="en-CA" sz="2000" dirty="0"/>
              <a:t>	Draw samples from the posterior (easier for directed models)</a:t>
            </a:r>
          </a:p>
          <a:p>
            <a:pPr marL="342900" indent="-342900"/>
            <a:endParaRPr lang="en-CA" sz="2000" dirty="0">
              <a:solidFill>
                <a:srgbClr val="FF0000"/>
              </a:solidFill>
            </a:endParaRPr>
          </a:p>
          <a:p>
            <a:pPr marL="342900" indent="-342900">
              <a:buAutoNum type="arabicPeriod" startAt="5"/>
            </a:pPr>
            <a:r>
              <a:rPr lang="en-CA" sz="2000" dirty="0">
                <a:solidFill>
                  <a:srgbClr val="FF0000"/>
                </a:solidFill>
              </a:rPr>
              <a:t>Other approaches</a:t>
            </a:r>
          </a:p>
          <a:p>
            <a:pPr marL="342900" indent="-342900">
              <a:buAutoNum type="arabicPeriod" startAt="5"/>
            </a:pPr>
            <a:endParaRPr lang="en-CA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/>
              <a:t>Tree-reweighted message passing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/>
              <a:t>Graph cuts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AF0C5AD-E4D3-BD26-FEB0-E93594F22247}"/>
              </a:ext>
            </a:extLst>
          </p:cNvPr>
          <p:cNvGrpSpPr/>
          <p:nvPr/>
        </p:nvGrpSpPr>
        <p:grpSpPr>
          <a:xfrm>
            <a:off x="1942157" y="1886289"/>
            <a:ext cx="2476800" cy="733320"/>
            <a:chOff x="1942157" y="1886289"/>
            <a:chExt cx="2476800" cy="73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A9C315D-8497-1558-FE64-9B53AC2E0F2A}"/>
                    </a:ext>
                  </a:extLst>
                </p14:cNvPr>
                <p14:cNvContentPartPr/>
                <p14:nvPr/>
              </p14:nvContentPartPr>
              <p14:xfrm>
                <a:off x="1942157" y="2512329"/>
                <a:ext cx="1400760" cy="1072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A9C315D-8497-1558-FE64-9B53AC2E0F2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24157" y="2494329"/>
                  <a:ext cx="1436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71E071D-CAE3-1A55-22F7-027B4E36FE6D}"/>
                    </a:ext>
                  </a:extLst>
                </p14:cNvPr>
                <p14:cNvContentPartPr/>
                <p14:nvPr/>
              </p14:nvContentPartPr>
              <p14:xfrm>
                <a:off x="3361277" y="1959729"/>
                <a:ext cx="168480" cy="3427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71E071D-CAE3-1A55-22F7-027B4E36FE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43277" y="1941729"/>
                  <a:ext cx="2041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7C63A49-EB7F-5EE2-293B-B37A1E17F8E2}"/>
                    </a:ext>
                  </a:extLst>
                </p14:cNvPr>
                <p14:cNvContentPartPr/>
                <p14:nvPr/>
              </p14:nvContentPartPr>
              <p14:xfrm>
                <a:off x="3511757" y="2284089"/>
                <a:ext cx="16920" cy="1260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7C63A49-EB7F-5EE2-293B-B37A1E17F8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4117" y="2266089"/>
                  <a:ext cx="52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B2B92CE-2663-9C67-35AD-AFEB012DED72}"/>
                    </a:ext>
                  </a:extLst>
                </p14:cNvPr>
                <p14:cNvContentPartPr/>
                <p14:nvPr/>
              </p14:nvContentPartPr>
              <p14:xfrm>
                <a:off x="3453797" y="1999689"/>
                <a:ext cx="331920" cy="3175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B2B92CE-2663-9C67-35AD-AFEB012DED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35797" y="1982049"/>
                  <a:ext cx="367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3C2866D-AD73-12C7-216C-F7A2D16F6B92}"/>
                    </a:ext>
                  </a:extLst>
                </p14:cNvPr>
                <p14:cNvContentPartPr/>
                <p14:nvPr/>
              </p14:nvContentPartPr>
              <p14:xfrm>
                <a:off x="3594917" y="2007969"/>
                <a:ext cx="196200" cy="440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3C2866D-AD73-12C7-216C-F7A2D16F6B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76917" y="1989969"/>
                  <a:ext cx="2318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14AD299-CEFD-71DA-5DB8-5699A829DD0C}"/>
                    </a:ext>
                  </a:extLst>
                </p14:cNvPr>
                <p14:cNvContentPartPr/>
                <p14:nvPr/>
              </p14:nvContentPartPr>
              <p14:xfrm>
                <a:off x="4000997" y="1982049"/>
                <a:ext cx="132480" cy="56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14AD299-CEFD-71DA-5DB8-5699A829DD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83357" y="1964409"/>
                  <a:ext cx="168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4AF1DFD-D3B7-99F8-AB9A-565F1BA74C37}"/>
                    </a:ext>
                  </a:extLst>
                </p14:cNvPr>
                <p14:cNvContentPartPr/>
                <p14:nvPr/>
              </p14:nvContentPartPr>
              <p14:xfrm>
                <a:off x="3952397" y="1945329"/>
                <a:ext cx="182160" cy="5119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4AF1DFD-D3B7-99F8-AB9A-565F1BA74C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34397" y="1927329"/>
                  <a:ext cx="2178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3D87AA0-063D-142C-78B8-4D5FB3CC9432}"/>
                    </a:ext>
                  </a:extLst>
                </p14:cNvPr>
                <p14:cNvContentPartPr/>
                <p14:nvPr/>
              </p14:nvContentPartPr>
              <p14:xfrm>
                <a:off x="4122317" y="1886289"/>
                <a:ext cx="246960" cy="283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3D87AA0-063D-142C-78B8-4D5FB3CC94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04677" y="1868289"/>
                  <a:ext cx="282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D1CD16C-69D1-DBC8-EB1C-46FEB33D644E}"/>
                    </a:ext>
                  </a:extLst>
                </p14:cNvPr>
                <p14:cNvContentPartPr/>
                <p14:nvPr/>
              </p14:nvContentPartPr>
              <p14:xfrm>
                <a:off x="4237517" y="2011209"/>
                <a:ext cx="7920" cy="103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D1CD16C-69D1-DBC8-EB1C-46FEB33D64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19877" y="1993569"/>
                  <a:ext cx="43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6450798-2826-D5B6-EC3F-7B236E784BDD}"/>
                    </a:ext>
                  </a:extLst>
                </p14:cNvPr>
                <p14:cNvContentPartPr/>
                <p14:nvPr/>
              </p14:nvContentPartPr>
              <p14:xfrm>
                <a:off x="4174157" y="2119209"/>
                <a:ext cx="97200" cy="428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6450798-2826-D5B6-EC3F-7B236E784B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56517" y="2101209"/>
                  <a:ext cx="132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C42A8CB-AED4-B0CD-D294-CC1A6B5948CF}"/>
                    </a:ext>
                  </a:extLst>
                </p14:cNvPr>
                <p14:cNvContentPartPr/>
                <p14:nvPr/>
              </p14:nvContentPartPr>
              <p14:xfrm>
                <a:off x="4096397" y="2175369"/>
                <a:ext cx="322560" cy="237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C42A8CB-AED4-B0CD-D294-CC1A6B5948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78397" y="2157369"/>
                  <a:ext cx="358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D7236AA-C300-8183-E819-47A61E77D21D}"/>
                    </a:ext>
                  </a:extLst>
                </p14:cNvPr>
                <p14:cNvContentPartPr/>
                <p14:nvPr/>
              </p14:nvContentPartPr>
              <p14:xfrm>
                <a:off x="4165157" y="2275449"/>
                <a:ext cx="123480" cy="56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D7236AA-C300-8183-E819-47A61E77D2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47157" y="2257449"/>
                  <a:ext cx="159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1C239F2-5CC1-0598-1D7C-12DC677513E9}"/>
                    </a:ext>
                  </a:extLst>
                </p14:cNvPr>
                <p14:cNvContentPartPr/>
                <p14:nvPr/>
              </p14:nvContentPartPr>
              <p14:xfrm>
                <a:off x="4232837" y="2270769"/>
                <a:ext cx="145440" cy="1530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1C239F2-5CC1-0598-1D7C-12DC677513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14837" y="2253129"/>
                  <a:ext cx="181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E532C69-2C1E-C3FF-5B43-48C6942CD9CE}"/>
                    </a:ext>
                  </a:extLst>
                </p14:cNvPr>
                <p14:cNvContentPartPr/>
                <p14:nvPr/>
              </p14:nvContentPartPr>
              <p14:xfrm>
                <a:off x="4209797" y="1976289"/>
                <a:ext cx="112680" cy="253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E532C69-2C1E-C3FF-5B43-48C6942CD9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2157" y="1958289"/>
                  <a:ext cx="148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176D160-E236-0F78-38DC-AA198FB64D19}"/>
                    </a:ext>
                  </a:extLst>
                </p14:cNvPr>
                <p14:cNvContentPartPr/>
                <p14:nvPr/>
              </p14:nvContentPartPr>
              <p14:xfrm>
                <a:off x="4167317" y="2106249"/>
                <a:ext cx="226080" cy="1202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176D160-E236-0F78-38DC-AA198FB64D1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49677" y="2088609"/>
                  <a:ext cx="2617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F534BAA-8541-675C-9874-D2B1BAD428E8}"/>
              </a:ext>
            </a:extLst>
          </p:cNvPr>
          <p:cNvGrpSpPr/>
          <p:nvPr/>
        </p:nvGrpSpPr>
        <p:grpSpPr>
          <a:xfrm>
            <a:off x="213077" y="4644249"/>
            <a:ext cx="2147400" cy="1189800"/>
            <a:chOff x="213077" y="4644249"/>
            <a:chExt cx="2147400" cy="11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47A8392-6563-A0FD-27B9-ACC6ADBB4858}"/>
                    </a:ext>
                  </a:extLst>
                </p14:cNvPr>
                <p14:cNvContentPartPr/>
                <p14:nvPr/>
              </p14:nvContentPartPr>
              <p14:xfrm>
                <a:off x="219557" y="4644249"/>
                <a:ext cx="2140920" cy="1645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47A8392-6563-A0FD-27B9-ACC6ADBB48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557" y="4626249"/>
                  <a:ext cx="2176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5D7C062-BD3C-4E0F-975B-6AEDC66BECEE}"/>
                    </a:ext>
                  </a:extLst>
                </p14:cNvPr>
                <p14:cNvContentPartPr/>
                <p14:nvPr/>
              </p14:nvContentPartPr>
              <p14:xfrm>
                <a:off x="213077" y="4803009"/>
                <a:ext cx="36360" cy="10310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5D7C062-BD3C-4E0F-975B-6AEDC66BEC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5437" y="4785009"/>
                  <a:ext cx="72000" cy="10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74BD8AF1-9AA3-BD91-0863-FB3517A060B2}"/>
                  </a:ext>
                </a:extLst>
              </p14:cNvPr>
              <p14:cNvContentPartPr/>
              <p14:nvPr/>
            </p14:nvContentPartPr>
            <p14:xfrm>
              <a:off x="7018157" y="4864929"/>
              <a:ext cx="121680" cy="52416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74BD8AF1-9AA3-BD91-0863-FB3517A060B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00157" y="4847289"/>
                <a:ext cx="157320" cy="55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A06ED00E-B438-5D20-7E78-FFB7671C67FF}"/>
              </a:ext>
            </a:extLst>
          </p:cNvPr>
          <p:cNvGrpSpPr/>
          <p:nvPr/>
        </p:nvGrpSpPr>
        <p:grpSpPr>
          <a:xfrm>
            <a:off x="4621997" y="4871769"/>
            <a:ext cx="2013120" cy="1828440"/>
            <a:chOff x="4621997" y="4871769"/>
            <a:chExt cx="2013120" cy="18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278BE9B-3121-0140-D55D-A44C8958C894}"/>
                    </a:ext>
                  </a:extLst>
                </p14:cNvPr>
                <p14:cNvContentPartPr/>
                <p14:nvPr/>
              </p14:nvContentPartPr>
              <p14:xfrm>
                <a:off x="4621997" y="5262369"/>
                <a:ext cx="560880" cy="60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278BE9B-3121-0140-D55D-A44C8958C8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03997" y="5244729"/>
                  <a:ext cx="596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57B97B-2921-ECD0-3D2D-D12B83FB1B0C}"/>
                    </a:ext>
                  </a:extLst>
                </p14:cNvPr>
                <p14:cNvContentPartPr/>
                <p14:nvPr/>
              </p14:nvContentPartPr>
              <p14:xfrm>
                <a:off x="5083877" y="5166969"/>
                <a:ext cx="235440" cy="309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57B97B-2921-ECD0-3D2D-D12B83FB1B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66237" y="5148969"/>
                  <a:ext cx="271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ECE0BD7-ED7D-A45D-A668-F8AC7E92CE43}"/>
                    </a:ext>
                  </a:extLst>
                </p14:cNvPr>
                <p14:cNvContentPartPr/>
                <p14:nvPr/>
              </p14:nvContentPartPr>
              <p14:xfrm>
                <a:off x="5512637" y="5024769"/>
                <a:ext cx="333000" cy="533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ECE0BD7-ED7D-A45D-A668-F8AC7E92CE4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94997" y="5007129"/>
                  <a:ext cx="3686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D009EFA-F9C4-504B-C06C-98F96F6B98D3}"/>
                    </a:ext>
                  </a:extLst>
                </p14:cNvPr>
                <p14:cNvContentPartPr/>
                <p14:nvPr/>
              </p14:nvContentPartPr>
              <p14:xfrm>
                <a:off x="5813237" y="5374329"/>
                <a:ext cx="117360" cy="129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D009EFA-F9C4-504B-C06C-98F96F6B98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95237" y="5356689"/>
                  <a:ext cx="153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D2911F6-E6D6-581C-EF0C-6936F54E9ED1}"/>
                    </a:ext>
                  </a:extLst>
                </p14:cNvPr>
                <p14:cNvContentPartPr/>
                <p14:nvPr/>
              </p14:nvContentPartPr>
              <p14:xfrm>
                <a:off x="5993237" y="5037729"/>
                <a:ext cx="248400" cy="342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D2911F6-E6D6-581C-EF0C-6936F54E9E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75237" y="5019729"/>
                  <a:ext cx="2840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7CA6522-6082-DB18-22EF-412875B2D817}"/>
                    </a:ext>
                  </a:extLst>
                </p14:cNvPr>
                <p14:cNvContentPartPr/>
                <p14:nvPr/>
              </p14:nvContentPartPr>
              <p14:xfrm>
                <a:off x="6133637" y="5028729"/>
                <a:ext cx="501480" cy="2743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7CA6522-6082-DB18-22EF-412875B2D8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15637" y="5011089"/>
                  <a:ext cx="5371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E0186F1-BEA4-59B1-6632-991DBCC00A87}"/>
                    </a:ext>
                  </a:extLst>
                </p14:cNvPr>
                <p14:cNvContentPartPr/>
                <p14:nvPr/>
              </p14:nvContentPartPr>
              <p14:xfrm>
                <a:off x="6348557" y="4924329"/>
                <a:ext cx="28080" cy="397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E0186F1-BEA4-59B1-6632-991DBCC00A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30917" y="4906689"/>
                  <a:ext cx="63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554BA9C-2ED2-F736-9EF8-540A5E1F7E76}"/>
                    </a:ext>
                  </a:extLst>
                </p14:cNvPr>
                <p14:cNvContentPartPr/>
                <p14:nvPr/>
              </p14:nvContentPartPr>
              <p14:xfrm>
                <a:off x="6430997" y="4871769"/>
                <a:ext cx="73440" cy="6739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554BA9C-2ED2-F736-9EF8-540A5E1F7E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13357" y="4853769"/>
                  <a:ext cx="1090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553A181-EA6B-0115-105B-7A14F82BCEEE}"/>
                    </a:ext>
                  </a:extLst>
                </p14:cNvPr>
                <p14:cNvContentPartPr/>
                <p14:nvPr/>
              </p14:nvContentPartPr>
              <p14:xfrm>
                <a:off x="5190437" y="5285049"/>
                <a:ext cx="317520" cy="680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553A181-EA6B-0115-105B-7A14F82BCE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72797" y="5267049"/>
                  <a:ext cx="3531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D44DFA6-4FF0-9928-AF1C-528CD7F1E009}"/>
                    </a:ext>
                  </a:extLst>
                </p14:cNvPr>
                <p14:cNvContentPartPr/>
                <p14:nvPr/>
              </p14:nvContentPartPr>
              <p14:xfrm>
                <a:off x="5516237" y="5733249"/>
                <a:ext cx="237960" cy="106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D44DFA6-4FF0-9928-AF1C-528CD7F1E0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8597" y="5715249"/>
                  <a:ext cx="273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18CAC04-585F-B251-470B-64534B0E4531}"/>
                    </a:ext>
                  </a:extLst>
                </p14:cNvPr>
                <p14:cNvContentPartPr/>
                <p14:nvPr/>
              </p14:nvContentPartPr>
              <p14:xfrm>
                <a:off x="5284757" y="6030609"/>
                <a:ext cx="154080" cy="58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18CAC04-585F-B251-470B-64534B0E45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66757" y="6012969"/>
                  <a:ext cx="189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BE3F65D-3210-CD6D-C2A8-8802531BAF2D}"/>
                    </a:ext>
                  </a:extLst>
                </p14:cNvPr>
                <p14:cNvContentPartPr/>
                <p14:nvPr/>
              </p14:nvContentPartPr>
              <p14:xfrm>
                <a:off x="5364317" y="6020889"/>
                <a:ext cx="16560" cy="1155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BE3F65D-3210-CD6D-C2A8-8802531BAF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6677" y="6003249"/>
                  <a:ext cx="52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DCE583C-8984-C91F-A150-B36270D40FBC}"/>
                    </a:ext>
                  </a:extLst>
                </p14:cNvPr>
                <p14:cNvContentPartPr/>
                <p14:nvPr/>
              </p14:nvContentPartPr>
              <p14:xfrm>
                <a:off x="5116997" y="5982009"/>
                <a:ext cx="399240" cy="552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DCE583C-8984-C91F-A150-B36270D40F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99357" y="5964009"/>
                  <a:ext cx="43488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108955C-3138-E912-2C0E-AD93A33A4A9F}"/>
                    </a:ext>
                  </a:extLst>
                </p14:cNvPr>
                <p14:cNvContentPartPr/>
                <p14:nvPr/>
              </p14:nvContentPartPr>
              <p14:xfrm>
                <a:off x="5285837" y="6390609"/>
                <a:ext cx="289800" cy="89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108955C-3138-E912-2C0E-AD93A33A4A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67837" y="6372969"/>
                  <a:ext cx="325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F041616-A7B6-D5D1-9611-D64F60C9063A}"/>
                    </a:ext>
                  </a:extLst>
                </p14:cNvPr>
                <p14:cNvContentPartPr/>
                <p14:nvPr/>
              </p14:nvContentPartPr>
              <p14:xfrm>
                <a:off x="5370077" y="6309969"/>
                <a:ext cx="85680" cy="1098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F041616-A7B6-D5D1-9611-D64F60C9063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52077" y="6291969"/>
                  <a:ext cx="121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0A5BB0B-4FCA-8D2E-72FC-361026D49F12}"/>
                    </a:ext>
                  </a:extLst>
                </p14:cNvPr>
                <p14:cNvContentPartPr/>
                <p14:nvPr/>
              </p14:nvContentPartPr>
              <p14:xfrm>
                <a:off x="5643677" y="6118449"/>
                <a:ext cx="6840" cy="1036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0A5BB0B-4FCA-8D2E-72FC-361026D49F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25677" y="6100449"/>
                  <a:ext cx="42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C980F5F-3FAA-0BEA-981E-3BB7EE530E8F}"/>
                    </a:ext>
                  </a:extLst>
                </p14:cNvPr>
                <p14:cNvContentPartPr/>
                <p14:nvPr/>
              </p14:nvContentPartPr>
              <p14:xfrm>
                <a:off x="5614877" y="5989929"/>
                <a:ext cx="96120" cy="427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C980F5F-3FAA-0BEA-981E-3BB7EE530E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97237" y="5972289"/>
                  <a:ext cx="1317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B7B9571-03E7-CABD-8D98-5C21F75586CA}"/>
                    </a:ext>
                  </a:extLst>
                </p14:cNvPr>
                <p14:cNvContentPartPr/>
                <p14:nvPr/>
              </p14:nvContentPartPr>
              <p14:xfrm>
                <a:off x="5838437" y="5937729"/>
                <a:ext cx="63360" cy="6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B7B9571-03E7-CABD-8D98-5C21F75586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20437" y="5920089"/>
                  <a:ext cx="99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E4C2168-0A4E-0627-2363-ACD251C217D1}"/>
                    </a:ext>
                  </a:extLst>
                </p14:cNvPr>
                <p14:cNvContentPartPr/>
                <p14:nvPr/>
              </p14:nvContentPartPr>
              <p14:xfrm>
                <a:off x="5700917" y="6112689"/>
                <a:ext cx="104040" cy="1616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E4C2168-0A4E-0627-2363-ACD251C217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82917" y="6095049"/>
                  <a:ext cx="139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85A96A8-067F-99FA-0363-E56E3750DCC0}"/>
                    </a:ext>
                  </a:extLst>
                </p14:cNvPr>
                <p14:cNvContentPartPr/>
                <p14:nvPr/>
              </p14:nvContentPartPr>
              <p14:xfrm>
                <a:off x="5762837" y="5925129"/>
                <a:ext cx="305280" cy="775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85A96A8-067F-99FA-0363-E56E3750DC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44837" y="5907489"/>
                  <a:ext cx="340920" cy="810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400" dirty="0">
                <a:latin typeface="+mj-lt"/>
                <a:ea typeface="+mj-ea"/>
                <a:cs typeface="+mj-cs"/>
              </a:rPr>
              <a:t>Gesture Tracking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700808"/>
            <a:ext cx="511477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916832"/>
            <a:ext cx="3526034" cy="324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045" y="5478701"/>
            <a:ext cx="5116203" cy="61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b="58192"/>
          <a:stretch>
            <a:fillRect/>
          </a:stretch>
        </p:blipFill>
        <p:spPr bwMode="auto">
          <a:xfrm>
            <a:off x="827584" y="1121374"/>
            <a:ext cx="7416824" cy="223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3501008"/>
            <a:ext cx="7344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Two image taken from slightly different positions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Matching point in image 2 is on same </a:t>
            </a:r>
            <a:r>
              <a:rPr lang="en-CA" dirty="0" err="1"/>
              <a:t>scanline</a:t>
            </a:r>
            <a:r>
              <a:rPr lang="en-CA" dirty="0"/>
              <a:t> as image 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Horizontal offset is called disparity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Disparity is inversely related to depth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Goal – infer disparities w</a:t>
            </a:r>
            <a:r>
              <a:rPr lang="en-CA" baseline="-25000" dirty="0"/>
              <a:t>m,n</a:t>
            </a:r>
            <a:r>
              <a:rPr lang="en-CA" dirty="0"/>
              <a:t> at pixel </a:t>
            </a:r>
            <a:r>
              <a:rPr lang="en-CA" dirty="0" err="1">
                <a:latin typeface="Times New Roman" pitchFamily="18" charset="0"/>
                <a:cs typeface="Times New Roman" pitchFamily="18" charset="0"/>
              </a:rPr>
              <a:t>m,n</a:t>
            </a:r>
            <a:r>
              <a:rPr lang="en-CA" dirty="0"/>
              <a:t> from images x</a:t>
            </a:r>
            <a:r>
              <a:rPr lang="en-CA" baseline="30000" dirty="0"/>
              <a:t>(1)</a:t>
            </a:r>
            <a:r>
              <a:rPr lang="en-CA" dirty="0"/>
              <a:t> and x</a:t>
            </a:r>
            <a:r>
              <a:rPr lang="en-CA" baseline="30000" dirty="0"/>
              <a:t>(2)</a:t>
            </a:r>
          </a:p>
          <a:p>
            <a:pPr marL="342900" indent="-342900"/>
            <a:endParaRPr lang="en-CA" dirty="0"/>
          </a:p>
          <a:p>
            <a:pPr marL="342900" indent="-342900"/>
            <a:r>
              <a:rPr lang="en-CA" dirty="0"/>
              <a:t>Use likelihood:</a:t>
            </a:r>
          </a:p>
          <a:p>
            <a:pPr marL="342900" indent="-342900"/>
            <a:r>
              <a:rPr lang="en-CA" dirty="0"/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56468EC-9EAE-DB04-56DF-F5904A91A33A}"/>
                  </a:ext>
                </a:extLst>
              </p14:cNvPr>
              <p14:cNvContentPartPr/>
              <p14:nvPr/>
            </p14:nvContentPartPr>
            <p14:xfrm>
              <a:off x="1118477" y="4375594"/>
              <a:ext cx="2854800" cy="116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56468EC-9EAE-DB04-56DF-F5904A91A3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0837" y="4357594"/>
                <a:ext cx="289044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5CCEB27C-9632-EC13-97F5-F0AA154C1A0B}"/>
              </a:ext>
            </a:extLst>
          </p:cNvPr>
          <p:cNvGrpSpPr/>
          <p:nvPr/>
        </p:nvGrpSpPr>
        <p:grpSpPr>
          <a:xfrm>
            <a:off x="4399517" y="4053754"/>
            <a:ext cx="1233000" cy="295920"/>
            <a:chOff x="4399517" y="4053754"/>
            <a:chExt cx="12330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3E79D1A-09DF-3B8B-B8E6-D8A1B34A8DF5}"/>
                    </a:ext>
                  </a:extLst>
                </p14:cNvPr>
                <p14:cNvContentPartPr/>
                <p14:nvPr/>
              </p14:nvContentPartPr>
              <p14:xfrm>
                <a:off x="4399517" y="4209274"/>
                <a:ext cx="28080" cy="129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3E79D1A-09DF-3B8B-B8E6-D8A1B34A8D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81877" y="4191274"/>
                  <a:ext cx="63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83C38D8-A6AB-EEC9-9374-0174336276C5}"/>
                    </a:ext>
                  </a:extLst>
                </p14:cNvPr>
                <p14:cNvContentPartPr/>
                <p14:nvPr/>
              </p14:nvContentPartPr>
              <p14:xfrm>
                <a:off x="4557917" y="4173634"/>
                <a:ext cx="70200" cy="176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83C38D8-A6AB-EEC9-9374-0174336276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39917" y="4155994"/>
                  <a:ext cx="105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502E131-EB38-E7AB-324B-C6EBCD2D369F}"/>
                    </a:ext>
                  </a:extLst>
                </p14:cNvPr>
                <p14:cNvContentPartPr/>
                <p14:nvPr/>
              </p14:nvContentPartPr>
              <p14:xfrm>
                <a:off x="4436957" y="4205674"/>
                <a:ext cx="143640" cy="594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502E131-EB38-E7AB-324B-C6EBCD2D36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18957" y="4188034"/>
                  <a:ext cx="179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E43634F-13C2-83BC-29E6-5CA92DAFD30F}"/>
                    </a:ext>
                  </a:extLst>
                </p14:cNvPr>
                <p14:cNvContentPartPr/>
                <p14:nvPr/>
              </p14:nvContentPartPr>
              <p14:xfrm>
                <a:off x="4596797" y="4134034"/>
                <a:ext cx="216360" cy="160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E43634F-13C2-83BC-29E6-5CA92DAFD3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78797" y="4116394"/>
                  <a:ext cx="25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8B397EA-F253-16D9-C0C5-E697F47E4033}"/>
                    </a:ext>
                  </a:extLst>
                </p14:cNvPr>
                <p14:cNvContentPartPr/>
                <p14:nvPr/>
              </p14:nvContentPartPr>
              <p14:xfrm>
                <a:off x="4980917" y="4163194"/>
                <a:ext cx="23760" cy="115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8B397EA-F253-16D9-C0C5-E697F47E40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62917" y="4145554"/>
                  <a:ext cx="59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D899843-4B63-D5D0-CEEC-930AE29C033A}"/>
                    </a:ext>
                  </a:extLst>
                </p14:cNvPr>
                <p14:cNvContentPartPr/>
                <p14:nvPr/>
              </p14:nvContentPartPr>
              <p14:xfrm>
                <a:off x="5030237" y="4098034"/>
                <a:ext cx="114480" cy="137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D899843-4B63-D5D0-CEEC-930AE29C03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12237" y="4080034"/>
                  <a:ext cx="150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62DBCAF-579C-27E6-80C9-0A1FB2F6CB1F}"/>
                    </a:ext>
                  </a:extLst>
                </p14:cNvPr>
                <p14:cNvContentPartPr/>
                <p14:nvPr/>
              </p14:nvContentPartPr>
              <p14:xfrm>
                <a:off x="5154437" y="4099114"/>
                <a:ext cx="95400" cy="1357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62DBCAF-579C-27E6-80C9-0A1FB2F6CB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36797" y="4081474"/>
                  <a:ext cx="131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C5D54E2-85DE-0C9D-C845-AF5B3323D458}"/>
                    </a:ext>
                  </a:extLst>
                </p14:cNvPr>
                <p14:cNvContentPartPr/>
                <p14:nvPr/>
              </p14:nvContentPartPr>
              <p14:xfrm>
                <a:off x="5270717" y="4071754"/>
                <a:ext cx="86760" cy="1497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C5D54E2-85DE-0C9D-C845-AF5B3323D4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52717" y="4053754"/>
                  <a:ext cx="122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D863A57-C356-E381-4E03-944410AE5CB3}"/>
                    </a:ext>
                  </a:extLst>
                </p14:cNvPr>
                <p14:cNvContentPartPr/>
                <p14:nvPr/>
              </p14:nvContentPartPr>
              <p14:xfrm>
                <a:off x="5379077" y="4108474"/>
                <a:ext cx="36720" cy="94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D863A57-C356-E381-4E03-944410AE5C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61437" y="4090474"/>
                  <a:ext cx="72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CEA5BB0-06AF-4993-F223-417329E5837C}"/>
                    </a:ext>
                  </a:extLst>
                </p14:cNvPr>
                <p14:cNvContentPartPr/>
                <p14:nvPr/>
              </p14:nvContentPartPr>
              <p14:xfrm>
                <a:off x="5456117" y="4072834"/>
                <a:ext cx="61920" cy="129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CEA5BB0-06AF-4993-F223-417329E583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38477" y="4054834"/>
                  <a:ext cx="97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FE86390-9007-179D-D919-EC31493AA0AC}"/>
                    </a:ext>
                  </a:extLst>
                </p14:cNvPr>
                <p14:cNvContentPartPr/>
                <p14:nvPr/>
              </p14:nvContentPartPr>
              <p14:xfrm>
                <a:off x="5541437" y="4053754"/>
                <a:ext cx="91080" cy="147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FE86390-9007-179D-D919-EC31493AA0A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23437" y="4035754"/>
                  <a:ext cx="12672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72AEBF1-BFBE-8CC3-0734-D30FC9FE592E}"/>
              </a:ext>
            </a:extLst>
          </p:cNvPr>
          <p:cNvGrpSpPr/>
          <p:nvPr/>
        </p:nvGrpSpPr>
        <p:grpSpPr>
          <a:xfrm>
            <a:off x="5931677" y="3832354"/>
            <a:ext cx="224280" cy="441360"/>
            <a:chOff x="5931677" y="3832354"/>
            <a:chExt cx="22428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7FF9A94-9DA7-F989-CF3B-C0E009B9C9FB}"/>
                    </a:ext>
                  </a:extLst>
                </p14:cNvPr>
                <p14:cNvContentPartPr/>
                <p14:nvPr/>
              </p14:nvContentPartPr>
              <p14:xfrm>
                <a:off x="5943917" y="3832354"/>
                <a:ext cx="212040" cy="441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7FF9A94-9DA7-F989-CF3B-C0E009B9C9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25917" y="3814714"/>
                  <a:ext cx="2476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3BCF762-B9DF-7D7C-D13F-00F5D9E96DE4}"/>
                    </a:ext>
                  </a:extLst>
                </p14:cNvPr>
                <p14:cNvContentPartPr/>
                <p14:nvPr/>
              </p14:nvContentPartPr>
              <p14:xfrm>
                <a:off x="5931677" y="4110274"/>
                <a:ext cx="22680" cy="51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3BCF762-B9DF-7D7C-D13F-00F5D9E96D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4037" y="4092634"/>
                  <a:ext cx="583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084C258-FABE-22C7-1428-20A98A1CC060}"/>
              </a:ext>
            </a:extLst>
          </p:cNvPr>
          <p:cNvGrpSpPr/>
          <p:nvPr/>
        </p:nvGrpSpPr>
        <p:grpSpPr>
          <a:xfrm>
            <a:off x="6424157" y="3597994"/>
            <a:ext cx="1021320" cy="804960"/>
            <a:chOff x="6424157" y="3597994"/>
            <a:chExt cx="1021320" cy="80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14ACAD2-C473-B77A-8A7A-C24B1ACED9CA}"/>
                    </a:ext>
                  </a:extLst>
                </p14:cNvPr>
                <p14:cNvContentPartPr/>
                <p14:nvPr/>
              </p14:nvContentPartPr>
              <p14:xfrm>
                <a:off x="6424157" y="3813634"/>
                <a:ext cx="394560" cy="3985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14ACAD2-C473-B77A-8A7A-C24B1ACED9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06517" y="3795994"/>
                  <a:ext cx="4302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28CF881-57CC-2C7D-FD20-4793FE52065C}"/>
                    </a:ext>
                  </a:extLst>
                </p14:cNvPr>
                <p14:cNvContentPartPr/>
                <p14:nvPr/>
              </p14:nvContentPartPr>
              <p14:xfrm>
                <a:off x="6812237" y="3868714"/>
                <a:ext cx="83880" cy="534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28CF881-57CC-2C7D-FD20-4793FE5206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94597" y="3851074"/>
                  <a:ext cx="11952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C869F54-BD9D-1E5E-F505-BA758F8D288B}"/>
                    </a:ext>
                  </a:extLst>
                </p14:cNvPr>
                <p14:cNvContentPartPr/>
                <p14:nvPr/>
              </p14:nvContentPartPr>
              <p14:xfrm>
                <a:off x="6792437" y="3597994"/>
                <a:ext cx="291960" cy="500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C869F54-BD9D-1E5E-F505-BA758F8D28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74437" y="3580354"/>
                  <a:ext cx="32760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22F15BF-E5DE-DB88-1204-0B6261061F09}"/>
                    </a:ext>
                  </a:extLst>
                </p14:cNvPr>
                <p14:cNvContentPartPr/>
                <p14:nvPr/>
              </p14:nvContentPartPr>
              <p14:xfrm>
                <a:off x="6845357" y="3818314"/>
                <a:ext cx="205920" cy="975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22F15BF-E5DE-DB88-1204-0B6261061F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7357" y="3800314"/>
                  <a:ext cx="241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3E0527F-3AB6-369E-A17E-14042036AB7D}"/>
                    </a:ext>
                  </a:extLst>
                </p14:cNvPr>
                <p14:cNvContentPartPr/>
                <p14:nvPr/>
              </p14:nvContentPartPr>
              <p14:xfrm>
                <a:off x="7107437" y="3651994"/>
                <a:ext cx="216360" cy="3776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3E0527F-3AB6-369E-A17E-14042036AB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89797" y="3634354"/>
                  <a:ext cx="252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9F6EF0B-A978-EA24-A350-3C9C7DA08E15}"/>
                    </a:ext>
                  </a:extLst>
                </p14:cNvPr>
                <p14:cNvContentPartPr/>
                <p14:nvPr/>
              </p14:nvContentPartPr>
              <p14:xfrm>
                <a:off x="7376357" y="3658834"/>
                <a:ext cx="69120" cy="4921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9F6EF0B-A978-EA24-A350-3C9C7DA08E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58717" y="3641194"/>
                  <a:ext cx="104760" cy="52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9912AC5-0899-60CC-899E-8BEDB122F156}"/>
              </a:ext>
            </a:extLst>
          </p:cNvPr>
          <p:cNvGrpSpPr/>
          <p:nvPr/>
        </p:nvGrpSpPr>
        <p:grpSpPr>
          <a:xfrm>
            <a:off x="1030637" y="4472794"/>
            <a:ext cx="4191480" cy="419760"/>
            <a:chOff x="1030637" y="4472794"/>
            <a:chExt cx="419148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733D78C-4A0D-CCB6-76E8-E6954C2DEE6D}"/>
                    </a:ext>
                  </a:extLst>
                </p14:cNvPr>
                <p14:cNvContentPartPr/>
                <p14:nvPr/>
              </p14:nvContentPartPr>
              <p14:xfrm>
                <a:off x="1030637" y="4589074"/>
                <a:ext cx="3457080" cy="3034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733D78C-4A0D-CCB6-76E8-E6954C2DEE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2637" y="4571074"/>
                  <a:ext cx="3492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068BEAA-16AB-490E-A242-E5FC8046E6F0}"/>
                    </a:ext>
                  </a:extLst>
                </p14:cNvPr>
                <p14:cNvContentPartPr/>
                <p14:nvPr/>
              </p14:nvContentPartPr>
              <p14:xfrm>
                <a:off x="4823237" y="4522834"/>
                <a:ext cx="290520" cy="1371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068BEAA-16AB-490E-A242-E5FC8046E6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5237" y="4505194"/>
                  <a:ext cx="32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4DD2EAB-DAF6-2101-95D8-1EECC73D8712}"/>
                    </a:ext>
                  </a:extLst>
                </p14:cNvPr>
                <p14:cNvContentPartPr/>
                <p14:nvPr/>
              </p14:nvContentPartPr>
              <p14:xfrm>
                <a:off x="5080637" y="4472794"/>
                <a:ext cx="141480" cy="205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4DD2EAB-DAF6-2101-95D8-1EECC73D87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62637" y="4455154"/>
                  <a:ext cx="1771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5" name="组合 5144">
            <a:extLst>
              <a:ext uri="{FF2B5EF4-FFF2-40B4-BE49-F238E27FC236}">
                <a16:creationId xmlns:a16="http://schemas.microsoft.com/office/drawing/2014/main" id="{87746150-DB6A-2621-48F6-90200F547DD5}"/>
              </a:ext>
            </a:extLst>
          </p:cNvPr>
          <p:cNvGrpSpPr/>
          <p:nvPr/>
        </p:nvGrpSpPr>
        <p:grpSpPr>
          <a:xfrm>
            <a:off x="5960117" y="98314"/>
            <a:ext cx="3080520" cy="1817640"/>
            <a:chOff x="5960117" y="98314"/>
            <a:chExt cx="3080520" cy="18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66E1419-24D0-41DA-B904-931E55074910}"/>
                    </a:ext>
                  </a:extLst>
                </p14:cNvPr>
                <p14:cNvContentPartPr/>
                <p14:nvPr/>
              </p14:nvContentPartPr>
              <p14:xfrm>
                <a:off x="6185477" y="538954"/>
                <a:ext cx="115920" cy="20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66E1419-24D0-41DA-B904-931E5507491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67837" y="520954"/>
                  <a:ext cx="151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9BB97D1-0D3C-CC03-766A-5B211F98A261}"/>
                    </a:ext>
                  </a:extLst>
                </p14:cNvPr>
                <p14:cNvContentPartPr/>
                <p14:nvPr/>
              </p14:nvContentPartPr>
              <p14:xfrm>
                <a:off x="6180797" y="614554"/>
                <a:ext cx="147600" cy="468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9BB97D1-0D3C-CC03-766A-5B211F98A2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62797" y="596554"/>
                  <a:ext cx="183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DC41488-E2DE-5F32-C1EF-84268425EC2E}"/>
                    </a:ext>
                  </a:extLst>
                </p14:cNvPr>
                <p14:cNvContentPartPr/>
                <p14:nvPr/>
              </p14:nvContentPartPr>
              <p14:xfrm>
                <a:off x="6276197" y="436354"/>
                <a:ext cx="151560" cy="2088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DC41488-E2DE-5F32-C1EF-84268425EC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58557" y="418354"/>
                  <a:ext cx="187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A4D0EEC-7100-29B1-C3B0-40DB6FC3830B}"/>
                    </a:ext>
                  </a:extLst>
                </p14:cNvPr>
                <p14:cNvContentPartPr/>
                <p14:nvPr/>
              </p14:nvContentPartPr>
              <p14:xfrm>
                <a:off x="6655997" y="127834"/>
                <a:ext cx="76680" cy="954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A4D0EEC-7100-29B1-C3B0-40DB6FC3830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37997" y="109834"/>
                  <a:ext cx="112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545C646-FCEF-4395-ADA0-C144425FE295}"/>
                    </a:ext>
                  </a:extLst>
                </p14:cNvPr>
                <p14:cNvContentPartPr/>
                <p14:nvPr/>
              </p14:nvContentPartPr>
              <p14:xfrm>
                <a:off x="6603077" y="273994"/>
                <a:ext cx="203760" cy="199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545C646-FCEF-4395-ADA0-C144425FE2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85437" y="256354"/>
                  <a:ext cx="239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2ED902B-7756-7728-93E4-C2255DB93A32}"/>
                    </a:ext>
                  </a:extLst>
                </p14:cNvPr>
                <p14:cNvContentPartPr/>
                <p14:nvPr/>
              </p14:nvContentPartPr>
              <p14:xfrm>
                <a:off x="6625397" y="367954"/>
                <a:ext cx="114840" cy="104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2ED902B-7756-7728-93E4-C2255DB93A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7757" y="350314"/>
                  <a:ext cx="150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AC35A4D-02AD-2308-F815-E2892D401D94}"/>
                    </a:ext>
                  </a:extLst>
                </p14:cNvPr>
                <p14:cNvContentPartPr/>
                <p14:nvPr/>
              </p14:nvContentPartPr>
              <p14:xfrm>
                <a:off x="6668957" y="364354"/>
                <a:ext cx="11160" cy="838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AC35A4D-02AD-2308-F815-E2892D401D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51317" y="346714"/>
                  <a:ext cx="46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1ADA403-D4A5-2C24-CE29-25C36E9A332D}"/>
                    </a:ext>
                  </a:extLst>
                </p14:cNvPr>
                <p14:cNvContentPartPr/>
                <p14:nvPr/>
              </p14:nvContentPartPr>
              <p14:xfrm>
                <a:off x="6447917" y="254554"/>
                <a:ext cx="372240" cy="3142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1ADA403-D4A5-2C24-CE29-25C36E9A33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30277" y="236554"/>
                  <a:ext cx="4078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42E01A7-3BB1-F7CA-41F8-6B6CB48AAC12}"/>
                    </a:ext>
                  </a:extLst>
                </p14:cNvPr>
                <p14:cNvContentPartPr/>
                <p14:nvPr/>
              </p14:nvContentPartPr>
              <p14:xfrm>
                <a:off x="7042277" y="183274"/>
                <a:ext cx="180000" cy="507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42E01A7-3BB1-F7CA-41F8-6B6CB48AAC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24277" y="165634"/>
                  <a:ext cx="215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2B6B127-690D-F871-2077-8EC6673938EE}"/>
                    </a:ext>
                  </a:extLst>
                </p14:cNvPr>
                <p14:cNvContentPartPr/>
                <p14:nvPr/>
              </p14:nvContentPartPr>
              <p14:xfrm>
                <a:off x="7041557" y="111274"/>
                <a:ext cx="121680" cy="344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2B6B127-690D-F871-2077-8EC6673938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23917" y="93274"/>
                  <a:ext cx="1573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DA98457-E3F6-A5A7-17FF-AE07611FEF9D}"/>
                    </a:ext>
                  </a:extLst>
                </p14:cNvPr>
                <p14:cNvContentPartPr/>
                <p14:nvPr/>
              </p14:nvContentPartPr>
              <p14:xfrm>
                <a:off x="6887477" y="166714"/>
                <a:ext cx="363960" cy="2966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DA98457-E3F6-A5A7-17FF-AE07611FEF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477" y="148714"/>
                  <a:ext cx="399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881E971-FA5A-4425-8E6A-545F36E42325}"/>
                    </a:ext>
                  </a:extLst>
                </p14:cNvPr>
                <p14:cNvContentPartPr/>
                <p14:nvPr/>
              </p14:nvContentPartPr>
              <p14:xfrm>
                <a:off x="7411277" y="227194"/>
                <a:ext cx="221760" cy="219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881E971-FA5A-4425-8E6A-545F36E423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93637" y="209554"/>
                  <a:ext cx="257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8DD633B-8501-6705-D4A9-201EEA6CD54D}"/>
                    </a:ext>
                  </a:extLst>
                </p14:cNvPr>
                <p14:cNvContentPartPr/>
                <p14:nvPr/>
              </p14:nvContentPartPr>
              <p14:xfrm>
                <a:off x="7681997" y="149074"/>
                <a:ext cx="100800" cy="227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8DD633B-8501-6705-D4A9-201EEA6CD5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63997" y="131074"/>
                  <a:ext cx="136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12F697E-1ADB-3DDB-A949-0619A6C65E1E}"/>
                    </a:ext>
                  </a:extLst>
                </p14:cNvPr>
                <p14:cNvContentPartPr/>
                <p14:nvPr/>
              </p14:nvContentPartPr>
              <p14:xfrm>
                <a:off x="7835717" y="98314"/>
                <a:ext cx="50040" cy="377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12F697E-1ADB-3DDB-A949-0619A6C65E1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17717" y="80674"/>
                  <a:ext cx="856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8BE83EE-FF89-9E53-7C33-EE97DF735A0F}"/>
                    </a:ext>
                  </a:extLst>
                </p14:cNvPr>
                <p14:cNvContentPartPr/>
                <p14:nvPr/>
              </p14:nvContentPartPr>
              <p14:xfrm>
                <a:off x="7651757" y="161674"/>
                <a:ext cx="325080" cy="1900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8BE83EE-FF89-9E53-7C33-EE97DF735A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34117" y="143674"/>
                  <a:ext cx="360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2088009-D37A-F1B6-E50B-BF2935B9AA3C}"/>
                    </a:ext>
                  </a:extLst>
                </p14:cNvPr>
                <p14:cNvContentPartPr/>
                <p14:nvPr/>
              </p14:nvContentPartPr>
              <p14:xfrm>
                <a:off x="8133797" y="153034"/>
                <a:ext cx="30960" cy="2595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2088009-D37A-F1B6-E50B-BF2935B9AA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16157" y="135034"/>
                  <a:ext cx="666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D102347-06B1-C676-CE89-540471C56AF2}"/>
                    </a:ext>
                  </a:extLst>
                </p14:cNvPr>
                <p14:cNvContentPartPr/>
                <p14:nvPr/>
              </p14:nvContentPartPr>
              <p14:xfrm>
                <a:off x="8188157" y="98314"/>
                <a:ext cx="248040" cy="3330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D102347-06B1-C676-CE89-540471C56A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70157" y="80674"/>
                  <a:ext cx="2836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26BBCAF-533E-D32B-9FAA-16DC7BD1EFB2}"/>
                    </a:ext>
                  </a:extLst>
                </p14:cNvPr>
                <p14:cNvContentPartPr/>
                <p14:nvPr/>
              </p14:nvContentPartPr>
              <p14:xfrm>
                <a:off x="8164037" y="178594"/>
                <a:ext cx="167040" cy="2401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26BBCAF-533E-D32B-9FAA-16DC7BD1EF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6397" y="160954"/>
                  <a:ext cx="202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098F1BB-76DE-439E-E97C-B858DF1C75CA}"/>
                    </a:ext>
                  </a:extLst>
                </p14:cNvPr>
                <p14:cNvContentPartPr/>
                <p14:nvPr/>
              </p14:nvContentPartPr>
              <p14:xfrm>
                <a:off x="8597837" y="131794"/>
                <a:ext cx="216720" cy="3902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098F1BB-76DE-439E-E97C-B858DF1C75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80197" y="113794"/>
                  <a:ext cx="2523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0741E8F-67BD-A40F-DE13-870209D251D1}"/>
                    </a:ext>
                  </a:extLst>
                </p14:cNvPr>
                <p14:cNvContentPartPr/>
                <p14:nvPr/>
              </p14:nvContentPartPr>
              <p14:xfrm>
                <a:off x="5960117" y="767914"/>
                <a:ext cx="276120" cy="4284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0741E8F-67BD-A40F-DE13-870209D251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42477" y="750274"/>
                  <a:ext cx="3117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C1209D4-8E20-6FEA-37B1-5BF23CE4D0A5}"/>
                    </a:ext>
                  </a:extLst>
                </p14:cNvPr>
                <p14:cNvContentPartPr/>
                <p14:nvPr/>
              </p14:nvContentPartPr>
              <p14:xfrm>
                <a:off x="6268277" y="990394"/>
                <a:ext cx="116280" cy="1396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C1209D4-8E20-6FEA-37B1-5BF23CE4D0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50637" y="972754"/>
                  <a:ext cx="151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DD05DFB-ECD8-469E-02A8-6B85DDA7534F}"/>
                    </a:ext>
                  </a:extLst>
                </p14:cNvPr>
                <p14:cNvContentPartPr/>
                <p14:nvPr/>
              </p14:nvContentPartPr>
              <p14:xfrm>
                <a:off x="6427397" y="898234"/>
                <a:ext cx="74880" cy="5288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DD05DFB-ECD8-469E-02A8-6B85DDA753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09397" y="880234"/>
                  <a:ext cx="11052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36AF1AC-3B1B-AC5E-B55F-AB9C901A7B9F}"/>
                    </a:ext>
                  </a:extLst>
                </p14:cNvPr>
                <p14:cNvContentPartPr/>
                <p14:nvPr/>
              </p14:nvContentPartPr>
              <p14:xfrm>
                <a:off x="6469877" y="942514"/>
                <a:ext cx="77760" cy="176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36AF1AC-3B1B-AC5E-B55F-AB9C901A7B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52237" y="924514"/>
                  <a:ext cx="113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83DA015-E4EE-6EC3-34CA-751EE35AFC6B}"/>
                    </a:ext>
                  </a:extLst>
                </p14:cNvPr>
                <p14:cNvContentPartPr/>
                <p14:nvPr/>
              </p14:nvContentPartPr>
              <p14:xfrm>
                <a:off x="6582917" y="936754"/>
                <a:ext cx="187560" cy="1216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83DA015-E4EE-6EC3-34CA-751EE35AFC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64917" y="919114"/>
                  <a:ext cx="223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626EC9E-381A-451C-3FD4-FBAA8B020B24}"/>
                    </a:ext>
                  </a:extLst>
                </p14:cNvPr>
                <p14:cNvContentPartPr/>
                <p14:nvPr/>
              </p14:nvContentPartPr>
              <p14:xfrm>
                <a:off x="6837077" y="938914"/>
                <a:ext cx="123120" cy="1429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626EC9E-381A-451C-3FD4-FBAA8B020B2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19077" y="920914"/>
                  <a:ext cx="158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F71ED33-A995-3ED2-39FD-584723360402}"/>
                    </a:ext>
                  </a:extLst>
                </p14:cNvPr>
                <p14:cNvContentPartPr/>
                <p14:nvPr/>
              </p14:nvContentPartPr>
              <p14:xfrm>
                <a:off x="6993317" y="618874"/>
                <a:ext cx="252000" cy="4129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F71ED33-A995-3ED2-39FD-58472336040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75677" y="601234"/>
                  <a:ext cx="2876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D68ECB7-2FE3-30F4-F596-1356BE9B4BF6}"/>
                    </a:ext>
                  </a:extLst>
                </p14:cNvPr>
                <p14:cNvContentPartPr/>
                <p14:nvPr/>
              </p14:nvContentPartPr>
              <p14:xfrm>
                <a:off x="7057757" y="870154"/>
                <a:ext cx="294840" cy="4100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D68ECB7-2FE3-30F4-F596-1356BE9B4BF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39757" y="852154"/>
                  <a:ext cx="3304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29C994B-0156-D8F4-246B-E437970C5464}"/>
                    </a:ext>
                  </a:extLst>
                </p14:cNvPr>
                <p14:cNvContentPartPr/>
                <p14:nvPr/>
              </p14:nvContentPartPr>
              <p14:xfrm>
                <a:off x="7727717" y="634714"/>
                <a:ext cx="100440" cy="68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29C994B-0156-D8F4-246B-E437970C546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10077" y="616714"/>
                  <a:ext cx="136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7884592-7D83-F6E2-4DF0-40412C068D85}"/>
                    </a:ext>
                  </a:extLst>
                </p14:cNvPr>
                <p14:cNvContentPartPr/>
                <p14:nvPr/>
              </p14:nvContentPartPr>
              <p14:xfrm>
                <a:off x="7535117" y="655594"/>
                <a:ext cx="385560" cy="3924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7884592-7D83-F6E2-4DF0-40412C068D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17477" y="637954"/>
                  <a:ext cx="4212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20" name="墨迹 5119">
                  <a:extLst>
                    <a:ext uri="{FF2B5EF4-FFF2-40B4-BE49-F238E27FC236}">
                      <a16:creationId xmlns:a16="http://schemas.microsoft.com/office/drawing/2014/main" id="{DD2E26CB-4BA9-F1CC-061A-5536DDEE7801}"/>
                    </a:ext>
                  </a:extLst>
                </p14:cNvPr>
                <p14:cNvContentPartPr/>
                <p14:nvPr/>
              </p14:nvContentPartPr>
              <p14:xfrm>
                <a:off x="7723037" y="816154"/>
                <a:ext cx="241560" cy="228600"/>
              </p14:xfrm>
            </p:contentPart>
          </mc:Choice>
          <mc:Fallback xmlns="">
            <p:pic>
              <p:nvPicPr>
                <p:cNvPr id="5120" name="墨迹 5119">
                  <a:extLst>
                    <a:ext uri="{FF2B5EF4-FFF2-40B4-BE49-F238E27FC236}">
                      <a16:creationId xmlns:a16="http://schemas.microsoft.com/office/drawing/2014/main" id="{DD2E26CB-4BA9-F1CC-061A-5536DDEE78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05037" y="798154"/>
                  <a:ext cx="277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21" name="墨迹 5120">
                  <a:extLst>
                    <a:ext uri="{FF2B5EF4-FFF2-40B4-BE49-F238E27FC236}">
                      <a16:creationId xmlns:a16="http://schemas.microsoft.com/office/drawing/2014/main" id="{18A2C6F3-EDB6-271A-8DB0-C3A99E6E8BD1}"/>
                    </a:ext>
                  </a:extLst>
                </p14:cNvPr>
                <p14:cNvContentPartPr/>
                <p14:nvPr/>
              </p14:nvContentPartPr>
              <p14:xfrm>
                <a:off x="7765517" y="915514"/>
                <a:ext cx="151920" cy="96480"/>
              </p14:xfrm>
            </p:contentPart>
          </mc:Choice>
          <mc:Fallback xmlns="">
            <p:pic>
              <p:nvPicPr>
                <p:cNvPr id="5121" name="墨迹 5120">
                  <a:extLst>
                    <a:ext uri="{FF2B5EF4-FFF2-40B4-BE49-F238E27FC236}">
                      <a16:creationId xmlns:a16="http://schemas.microsoft.com/office/drawing/2014/main" id="{18A2C6F3-EDB6-271A-8DB0-C3A99E6E8B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47877" y="897874"/>
                  <a:ext cx="187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24" name="墨迹 5123">
                  <a:extLst>
                    <a:ext uri="{FF2B5EF4-FFF2-40B4-BE49-F238E27FC236}">
                      <a16:creationId xmlns:a16="http://schemas.microsoft.com/office/drawing/2014/main" id="{E7EDC3CF-C388-65DD-AE15-2A6D0A055571}"/>
                    </a:ext>
                  </a:extLst>
                </p14:cNvPr>
                <p14:cNvContentPartPr/>
                <p14:nvPr/>
              </p14:nvContentPartPr>
              <p14:xfrm>
                <a:off x="8167997" y="745594"/>
                <a:ext cx="94320" cy="61560"/>
              </p14:xfrm>
            </p:contentPart>
          </mc:Choice>
          <mc:Fallback xmlns="">
            <p:pic>
              <p:nvPicPr>
                <p:cNvPr id="5124" name="墨迹 5123">
                  <a:extLst>
                    <a:ext uri="{FF2B5EF4-FFF2-40B4-BE49-F238E27FC236}">
                      <a16:creationId xmlns:a16="http://schemas.microsoft.com/office/drawing/2014/main" id="{E7EDC3CF-C388-65DD-AE15-2A6D0A0555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50357" y="727954"/>
                  <a:ext cx="129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25" name="墨迹 5124">
                  <a:extLst>
                    <a:ext uri="{FF2B5EF4-FFF2-40B4-BE49-F238E27FC236}">
                      <a16:creationId xmlns:a16="http://schemas.microsoft.com/office/drawing/2014/main" id="{55B863FD-D8CC-1203-0B7A-7A6A96EA84FB}"/>
                    </a:ext>
                  </a:extLst>
                </p14:cNvPr>
                <p14:cNvContentPartPr/>
                <p14:nvPr/>
              </p14:nvContentPartPr>
              <p14:xfrm>
                <a:off x="8230637" y="765754"/>
                <a:ext cx="68400" cy="163080"/>
              </p14:xfrm>
            </p:contentPart>
          </mc:Choice>
          <mc:Fallback xmlns="">
            <p:pic>
              <p:nvPicPr>
                <p:cNvPr id="5125" name="墨迹 5124">
                  <a:extLst>
                    <a:ext uri="{FF2B5EF4-FFF2-40B4-BE49-F238E27FC236}">
                      <a16:creationId xmlns:a16="http://schemas.microsoft.com/office/drawing/2014/main" id="{55B863FD-D8CC-1203-0B7A-7A6A96EA84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12997" y="747754"/>
                  <a:ext cx="104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126" name="墨迹 5125">
                  <a:extLst>
                    <a:ext uri="{FF2B5EF4-FFF2-40B4-BE49-F238E27FC236}">
                      <a16:creationId xmlns:a16="http://schemas.microsoft.com/office/drawing/2014/main" id="{04F4FEB4-7B3F-FFAE-CCF9-46671C073622}"/>
                    </a:ext>
                  </a:extLst>
                </p14:cNvPr>
                <p14:cNvContentPartPr/>
                <p14:nvPr/>
              </p14:nvContentPartPr>
              <p14:xfrm>
                <a:off x="8290037" y="572794"/>
                <a:ext cx="311040" cy="415800"/>
              </p14:xfrm>
            </p:contentPart>
          </mc:Choice>
          <mc:Fallback xmlns="">
            <p:pic>
              <p:nvPicPr>
                <p:cNvPr id="5126" name="墨迹 5125">
                  <a:extLst>
                    <a:ext uri="{FF2B5EF4-FFF2-40B4-BE49-F238E27FC236}">
                      <a16:creationId xmlns:a16="http://schemas.microsoft.com/office/drawing/2014/main" id="{04F4FEB4-7B3F-FFAE-CCF9-46671C0736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72397" y="554794"/>
                  <a:ext cx="3466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127" name="墨迹 5126">
                  <a:extLst>
                    <a:ext uri="{FF2B5EF4-FFF2-40B4-BE49-F238E27FC236}">
                      <a16:creationId xmlns:a16="http://schemas.microsoft.com/office/drawing/2014/main" id="{8893BD33-A98B-4A70-0193-5111404BB1B8}"/>
                    </a:ext>
                  </a:extLst>
                </p14:cNvPr>
                <p14:cNvContentPartPr/>
                <p14:nvPr/>
              </p14:nvContentPartPr>
              <p14:xfrm>
                <a:off x="8800877" y="524914"/>
                <a:ext cx="150120" cy="151920"/>
              </p14:xfrm>
            </p:contentPart>
          </mc:Choice>
          <mc:Fallback xmlns="">
            <p:pic>
              <p:nvPicPr>
                <p:cNvPr id="5127" name="墨迹 5126">
                  <a:extLst>
                    <a:ext uri="{FF2B5EF4-FFF2-40B4-BE49-F238E27FC236}">
                      <a16:creationId xmlns:a16="http://schemas.microsoft.com/office/drawing/2014/main" id="{8893BD33-A98B-4A70-0193-5111404BB1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83237" y="507274"/>
                  <a:ext cx="18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128" name="墨迹 5127">
                  <a:extLst>
                    <a:ext uri="{FF2B5EF4-FFF2-40B4-BE49-F238E27FC236}">
                      <a16:creationId xmlns:a16="http://schemas.microsoft.com/office/drawing/2014/main" id="{14C9BB86-630F-AB6D-0A65-454ADD0675FC}"/>
                    </a:ext>
                  </a:extLst>
                </p14:cNvPr>
                <p14:cNvContentPartPr/>
                <p14:nvPr/>
              </p14:nvContentPartPr>
              <p14:xfrm>
                <a:off x="8866397" y="600154"/>
                <a:ext cx="25560" cy="75240"/>
              </p14:xfrm>
            </p:contentPart>
          </mc:Choice>
          <mc:Fallback xmlns="">
            <p:pic>
              <p:nvPicPr>
                <p:cNvPr id="5128" name="墨迹 5127">
                  <a:extLst>
                    <a:ext uri="{FF2B5EF4-FFF2-40B4-BE49-F238E27FC236}">
                      <a16:creationId xmlns:a16="http://schemas.microsoft.com/office/drawing/2014/main" id="{14C9BB86-630F-AB6D-0A65-454ADD0675F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48397" y="582154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129" name="墨迹 5128">
                  <a:extLst>
                    <a:ext uri="{FF2B5EF4-FFF2-40B4-BE49-F238E27FC236}">
                      <a16:creationId xmlns:a16="http://schemas.microsoft.com/office/drawing/2014/main" id="{5FE86BE7-5C96-6CDC-E3F5-119BEAF42BAE}"/>
                    </a:ext>
                  </a:extLst>
                </p14:cNvPr>
                <p14:cNvContentPartPr/>
                <p14:nvPr/>
              </p14:nvContentPartPr>
              <p14:xfrm>
                <a:off x="8667677" y="700594"/>
                <a:ext cx="285840" cy="108360"/>
              </p14:xfrm>
            </p:contentPart>
          </mc:Choice>
          <mc:Fallback xmlns="">
            <p:pic>
              <p:nvPicPr>
                <p:cNvPr id="5129" name="墨迹 5128">
                  <a:extLst>
                    <a:ext uri="{FF2B5EF4-FFF2-40B4-BE49-F238E27FC236}">
                      <a16:creationId xmlns:a16="http://schemas.microsoft.com/office/drawing/2014/main" id="{5FE86BE7-5C96-6CDC-E3F5-119BEAF42B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50037" y="682594"/>
                  <a:ext cx="321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30" name="墨迹 5129">
                  <a:extLst>
                    <a:ext uri="{FF2B5EF4-FFF2-40B4-BE49-F238E27FC236}">
                      <a16:creationId xmlns:a16="http://schemas.microsoft.com/office/drawing/2014/main" id="{F4BD220E-CCA1-BB88-AB5A-822B3931E1FB}"/>
                    </a:ext>
                  </a:extLst>
                </p14:cNvPr>
                <p14:cNvContentPartPr/>
                <p14:nvPr/>
              </p14:nvContentPartPr>
              <p14:xfrm>
                <a:off x="8728157" y="812194"/>
                <a:ext cx="122400" cy="279720"/>
              </p14:xfrm>
            </p:contentPart>
          </mc:Choice>
          <mc:Fallback xmlns="">
            <p:pic>
              <p:nvPicPr>
                <p:cNvPr id="5130" name="墨迹 5129">
                  <a:extLst>
                    <a:ext uri="{FF2B5EF4-FFF2-40B4-BE49-F238E27FC236}">
                      <a16:creationId xmlns:a16="http://schemas.microsoft.com/office/drawing/2014/main" id="{F4BD220E-CCA1-BB88-AB5A-822B3931E1F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10157" y="794194"/>
                  <a:ext cx="158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131" name="墨迹 5130">
                  <a:extLst>
                    <a:ext uri="{FF2B5EF4-FFF2-40B4-BE49-F238E27FC236}">
                      <a16:creationId xmlns:a16="http://schemas.microsoft.com/office/drawing/2014/main" id="{8420A86A-F605-212B-8CD7-98BF440039CF}"/>
                    </a:ext>
                  </a:extLst>
                </p14:cNvPr>
                <p14:cNvContentPartPr/>
                <p14:nvPr/>
              </p14:nvContentPartPr>
              <p14:xfrm>
                <a:off x="7170797" y="1629754"/>
                <a:ext cx="13680" cy="40320"/>
              </p14:xfrm>
            </p:contentPart>
          </mc:Choice>
          <mc:Fallback xmlns="">
            <p:pic>
              <p:nvPicPr>
                <p:cNvPr id="5131" name="墨迹 5130">
                  <a:extLst>
                    <a:ext uri="{FF2B5EF4-FFF2-40B4-BE49-F238E27FC236}">
                      <a16:creationId xmlns:a16="http://schemas.microsoft.com/office/drawing/2014/main" id="{8420A86A-F605-212B-8CD7-98BF440039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52797" y="1611754"/>
                  <a:ext cx="49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132" name="墨迹 5131">
                  <a:extLst>
                    <a:ext uri="{FF2B5EF4-FFF2-40B4-BE49-F238E27FC236}">
                      <a16:creationId xmlns:a16="http://schemas.microsoft.com/office/drawing/2014/main" id="{F0809DC7-3F2C-44D2-F631-A55D6F42D62C}"/>
                    </a:ext>
                  </a:extLst>
                </p14:cNvPr>
                <p14:cNvContentPartPr/>
                <p14:nvPr/>
              </p14:nvContentPartPr>
              <p14:xfrm>
                <a:off x="7238837" y="1325914"/>
                <a:ext cx="19800" cy="66600"/>
              </p14:xfrm>
            </p:contentPart>
          </mc:Choice>
          <mc:Fallback xmlns="">
            <p:pic>
              <p:nvPicPr>
                <p:cNvPr id="5132" name="墨迹 5131">
                  <a:extLst>
                    <a:ext uri="{FF2B5EF4-FFF2-40B4-BE49-F238E27FC236}">
                      <a16:creationId xmlns:a16="http://schemas.microsoft.com/office/drawing/2014/main" id="{F0809DC7-3F2C-44D2-F631-A55D6F42D62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20837" y="1307914"/>
                  <a:ext cx="55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133" name="墨迹 5132">
                  <a:extLst>
                    <a:ext uri="{FF2B5EF4-FFF2-40B4-BE49-F238E27FC236}">
                      <a16:creationId xmlns:a16="http://schemas.microsoft.com/office/drawing/2014/main" id="{8456EEFF-4A0E-1164-07CA-1EC9FA743116}"/>
                    </a:ext>
                  </a:extLst>
                </p14:cNvPr>
                <p14:cNvContentPartPr/>
                <p14:nvPr/>
              </p14:nvContentPartPr>
              <p14:xfrm>
                <a:off x="6991517" y="1302874"/>
                <a:ext cx="392040" cy="458280"/>
              </p14:xfrm>
            </p:contentPart>
          </mc:Choice>
          <mc:Fallback xmlns="">
            <p:pic>
              <p:nvPicPr>
                <p:cNvPr id="5133" name="墨迹 5132">
                  <a:extLst>
                    <a:ext uri="{FF2B5EF4-FFF2-40B4-BE49-F238E27FC236}">
                      <a16:creationId xmlns:a16="http://schemas.microsoft.com/office/drawing/2014/main" id="{8456EEFF-4A0E-1164-07CA-1EC9FA74311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73877" y="1284874"/>
                  <a:ext cx="4276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134" name="墨迹 5133">
                  <a:extLst>
                    <a:ext uri="{FF2B5EF4-FFF2-40B4-BE49-F238E27FC236}">
                      <a16:creationId xmlns:a16="http://schemas.microsoft.com/office/drawing/2014/main" id="{3E6605AE-9779-88DA-60B8-83C4B8CF3BC0}"/>
                    </a:ext>
                  </a:extLst>
                </p14:cNvPr>
                <p14:cNvContentPartPr/>
                <p14:nvPr/>
              </p14:nvContentPartPr>
              <p14:xfrm>
                <a:off x="7414517" y="1427794"/>
                <a:ext cx="52200" cy="488160"/>
              </p14:xfrm>
            </p:contentPart>
          </mc:Choice>
          <mc:Fallback xmlns="">
            <p:pic>
              <p:nvPicPr>
                <p:cNvPr id="5134" name="墨迹 5133">
                  <a:extLst>
                    <a:ext uri="{FF2B5EF4-FFF2-40B4-BE49-F238E27FC236}">
                      <a16:creationId xmlns:a16="http://schemas.microsoft.com/office/drawing/2014/main" id="{3E6605AE-9779-88DA-60B8-83C4B8CF3B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96877" y="1410154"/>
                  <a:ext cx="878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135" name="墨迹 5134">
                  <a:extLst>
                    <a:ext uri="{FF2B5EF4-FFF2-40B4-BE49-F238E27FC236}">
                      <a16:creationId xmlns:a16="http://schemas.microsoft.com/office/drawing/2014/main" id="{F8A79D4E-0921-D759-E844-BE529008062D}"/>
                    </a:ext>
                  </a:extLst>
                </p14:cNvPr>
                <p14:cNvContentPartPr/>
                <p14:nvPr/>
              </p14:nvContentPartPr>
              <p14:xfrm>
                <a:off x="7424237" y="1448674"/>
                <a:ext cx="95400" cy="169200"/>
              </p14:xfrm>
            </p:contentPart>
          </mc:Choice>
          <mc:Fallback xmlns="">
            <p:pic>
              <p:nvPicPr>
                <p:cNvPr id="5135" name="墨迹 5134">
                  <a:extLst>
                    <a:ext uri="{FF2B5EF4-FFF2-40B4-BE49-F238E27FC236}">
                      <a16:creationId xmlns:a16="http://schemas.microsoft.com/office/drawing/2014/main" id="{F8A79D4E-0921-D759-E844-BE52900806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06597" y="1430674"/>
                  <a:ext cx="131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136" name="墨迹 5135">
                  <a:extLst>
                    <a:ext uri="{FF2B5EF4-FFF2-40B4-BE49-F238E27FC236}">
                      <a16:creationId xmlns:a16="http://schemas.microsoft.com/office/drawing/2014/main" id="{0B561E67-2B16-2DD0-4832-6D2671DBEF17}"/>
                    </a:ext>
                  </a:extLst>
                </p14:cNvPr>
                <p14:cNvContentPartPr/>
                <p14:nvPr/>
              </p14:nvContentPartPr>
              <p14:xfrm>
                <a:off x="7501637" y="1123954"/>
                <a:ext cx="307080" cy="460800"/>
              </p14:xfrm>
            </p:contentPart>
          </mc:Choice>
          <mc:Fallback xmlns="">
            <p:pic>
              <p:nvPicPr>
                <p:cNvPr id="5136" name="墨迹 5135">
                  <a:extLst>
                    <a:ext uri="{FF2B5EF4-FFF2-40B4-BE49-F238E27FC236}">
                      <a16:creationId xmlns:a16="http://schemas.microsoft.com/office/drawing/2014/main" id="{0B561E67-2B16-2DD0-4832-6D2671DBEF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83637" y="1106314"/>
                  <a:ext cx="3427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137" name="墨迹 5136">
                  <a:extLst>
                    <a:ext uri="{FF2B5EF4-FFF2-40B4-BE49-F238E27FC236}">
                      <a16:creationId xmlns:a16="http://schemas.microsoft.com/office/drawing/2014/main" id="{82D07B1D-84E5-05E9-0F1F-58AF05F251FD}"/>
                    </a:ext>
                  </a:extLst>
                </p14:cNvPr>
                <p14:cNvContentPartPr/>
                <p14:nvPr/>
              </p14:nvContentPartPr>
              <p14:xfrm>
                <a:off x="7832837" y="1162834"/>
                <a:ext cx="182880" cy="339480"/>
              </p14:xfrm>
            </p:contentPart>
          </mc:Choice>
          <mc:Fallback xmlns="">
            <p:pic>
              <p:nvPicPr>
                <p:cNvPr id="5137" name="墨迹 5136">
                  <a:extLst>
                    <a:ext uri="{FF2B5EF4-FFF2-40B4-BE49-F238E27FC236}">
                      <a16:creationId xmlns:a16="http://schemas.microsoft.com/office/drawing/2014/main" id="{82D07B1D-84E5-05E9-0F1F-58AF05F251F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15197" y="1145194"/>
                  <a:ext cx="2185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138" name="墨迹 5137">
                  <a:extLst>
                    <a:ext uri="{FF2B5EF4-FFF2-40B4-BE49-F238E27FC236}">
                      <a16:creationId xmlns:a16="http://schemas.microsoft.com/office/drawing/2014/main" id="{1CC5AA95-B474-03B4-7CC3-E7BE99968129}"/>
                    </a:ext>
                  </a:extLst>
                </p14:cNvPr>
                <p14:cNvContentPartPr/>
                <p14:nvPr/>
              </p14:nvContentPartPr>
              <p14:xfrm>
                <a:off x="8210117" y="1206034"/>
                <a:ext cx="96840" cy="338760"/>
              </p14:xfrm>
            </p:contentPart>
          </mc:Choice>
          <mc:Fallback xmlns="">
            <p:pic>
              <p:nvPicPr>
                <p:cNvPr id="5138" name="墨迹 5137">
                  <a:extLst>
                    <a:ext uri="{FF2B5EF4-FFF2-40B4-BE49-F238E27FC236}">
                      <a16:creationId xmlns:a16="http://schemas.microsoft.com/office/drawing/2014/main" id="{1CC5AA95-B474-03B4-7CC3-E7BE999681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92477" y="1188034"/>
                  <a:ext cx="1324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139" name="墨迹 5138">
                  <a:extLst>
                    <a:ext uri="{FF2B5EF4-FFF2-40B4-BE49-F238E27FC236}">
                      <a16:creationId xmlns:a16="http://schemas.microsoft.com/office/drawing/2014/main" id="{F12D670F-63BD-A5DA-B8FA-9A5EFDA845C2}"/>
                    </a:ext>
                  </a:extLst>
                </p14:cNvPr>
                <p14:cNvContentPartPr/>
                <p14:nvPr/>
              </p14:nvContentPartPr>
              <p14:xfrm>
                <a:off x="8326757" y="1230514"/>
                <a:ext cx="216360" cy="295920"/>
              </p14:xfrm>
            </p:contentPart>
          </mc:Choice>
          <mc:Fallback xmlns="">
            <p:pic>
              <p:nvPicPr>
                <p:cNvPr id="5139" name="墨迹 5138">
                  <a:extLst>
                    <a:ext uri="{FF2B5EF4-FFF2-40B4-BE49-F238E27FC236}">
                      <a16:creationId xmlns:a16="http://schemas.microsoft.com/office/drawing/2014/main" id="{F12D670F-63BD-A5DA-B8FA-9A5EFDA845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09117" y="1212874"/>
                  <a:ext cx="2520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140" name="墨迹 5139">
                  <a:extLst>
                    <a:ext uri="{FF2B5EF4-FFF2-40B4-BE49-F238E27FC236}">
                      <a16:creationId xmlns:a16="http://schemas.microsoft.com/office/drawing/2014/main" id="{42CF87F4-02D6-BB05-610E-DBC71C066ADF}"/>
                    </a:ext>
                  </a:extLst>
                </p14:cNvPr>
                <p14:cNvContentPartPr/>
                <p14:nvPr/>
              </p14:nvContentPartPr>
              <p14:xfrm>
                <a:off x="8423237" y="1428514"/>
                <a:ext cx="97200" cy="36000"/>
              </p14:xfrm>
            </p:contentPart>
          </mc:Choice>
          <mc:Fallback xmlns="">
            <p:pic>
              <p:nvPicPr>
                <p:cNvPr id="5140" name="墨迹 5139">
                  <a:extLst>
                    <a:ext uri="{FF2B5EF4-FFF2-40B4-BE49-F238E27FC236}">
                      <a16:creationId xmlns:a16="http://schemas.microsoft.com/office/drawing/2014/main" id="{42CF87F4-02D6-BB05-610E-DBC71C066A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05237" y="1410514"/>
                  <a:ext cx="132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141" name="墨迹 5140">
                  <a:extLst>
                    <a:ext uri="{FF2B5EF4-FFF2-40B4-BE49-F238E27FC236}">
                      <a16:creationId xmlns:a16="http://schemas.microsoft.com/office/drawing/2014/main" id="{1C1ECD37-BD4A-4DA9-BF76-3675A6108420}"/>
                    </a:ext>
                  </a:extLst>
                </p14:cNvPr>
                <p14:cNvContentPartPr/>
                <p14:nvPr/>
              </p14:nvContentPartPr>
              <p14:xfrm>
                <a:off x="8640317" y="1236994"/>
                <a:ext cx="113040" cy="243000"/>
              </p14:xfrm>
            </p:contentPart>
          </mc:Choice>
          <mc:Fallback xmlns="">
            <p:pic>
              <p:nvPicPr>
                <p:cNvPr id="5141" name="墨迹 5140">
                  <a:extLst>
                    <a:ext uri="{FF2B5EF4-FFF2-40B4-BE49-F238E27FC236}">
                      <a16:creationId xmlns:a16="http://schemas.microsoft.com/office/drawing/2014/main" id="{1C1ECD37-BD4A-4DA9-BF76-3675A610842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22677" y="1218994"/>
                  <a:ext cx="148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142" name="墨迹 5141">
                  <a:extLst>
                    <a:ext uri="{FF2B5EF4-FFF2-40B4-BE49-F238E27FC236}">
                      <a16:creationId xmlns:a16="http://schemas.microsoft.com/office/drawing/2014/main" id="{FBC01838-E686-7ED7-9FA5-897F273C4B9E}"/>
                    </a:ext>
                  </a:extLst>
                </p14:cNvPr>
                <p14:cNvContentPartPr/>
                <p14:nvPr/>
              </p14:nvContentPartPr>
              <p14:xfrm>
                <a:off x="8728517" y="1327354"/>
                <a:ext cx="74160" cy="58320"/>
              </p14:xfrm>
            </p:contentPart>
          </mc:Choice>
          <mc:Fallback xmlns="">
            <p:pic>
              <p:nvPicPr>
                <p:cNvPr id="5142" name="墨迹 5141">
                  <a:extLst>
                    <a:ext uri="{FF2B5EF4-FFF2-40B4-BE49-F238E27FC236}">
                      <a16:creationId xmlns:a16="http://schemas.microsoft.com/office/drawing/2014/main" id="{FBC01838-E686-7ED7-9FA5-897F273C4B9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10877" y="1309714"/>
                  <a:ext cx="109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143" name="墨迹 5142">
                  <a:extLst>
                    <a:ext uri="{FF2B5EF4-FFF2-40B4-BE49-F238E27FC236}">
                      <a16:creationId xmlns:a16="http://schemas.microsoft.com/office/drawing/2014/main" id="{3464661D-651C-13E8-C68B-61FC771AD9A5}"/>
                    </a:ext>
                  </a:extLst>
                </p14:cNvPr>
                <p14:cNvContentPartPr/>
                <p14:nvPr/>
              </p14:nvContentPartPr>
              <p14:xfrm>
                <a:off x="8826077" y="1189474"/>
                <a:ext cx="82080" cy="262800"/>
              </p14:xfrm>
            </p:contentPart>
          </mc:Choice>
          <mc:Fallback xmlns="">
            <p:pic>
              <p:nvPicPr>
                <p:cNvPr id="5143" name="墨迹 5142">
                  <a:extLst>
                    <a:ext uri="{FF2B5EF4-FFF2-40B4-BE49-F238E27FC236}">
                      <a16:creationId xmlns:a16="http://schemas.microsoft.com/office/drawing/2014/main" id="{3464661D-651C-13E8-C68B-61FC771AD9A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08077" y="1171474"/>
                  <a:ext cx="1177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144" name="墨迹 5143">
                  <a:extLst>
                    <a:ext uri="{FF2B5EF4-FFF2-40B4-BE49-F238E27FC236}">
                      <a16:creationId xmlns:a16="http://schemas.microsoft.com/office/drawing/2014/main" id="{AD382FB7-E36C-56BB-DF5D-562A64ED8868}"/>
                    </a:ext>
                  </a:extLst>
                </p14:cNvPr>
                <p14:cNvContentPartPr/>
                <p14:nvPr/>
              </p14:nvContentPartPr>
              <p14:xfrm>
                <a:off x="8860997" y="1111354"/>
                <a:ext cx="179640" cy="531000"/>
              </p14:xfrm>
            </p:contentPart>
          </mc:Choice>
          <mc:Fallback xmlns="">
            <p:pic>
              <p:nvPicPr>
                <p:cNvPr id="5144" name="墨迹 5143">
                  <a:extLst>
                    <a:ext uri="{FF2B5EF4-FFF2-40B4-BE49-F238E27FC236}">
                      <a16:creationId xmlns:a16="http://schemas.microsoft.com/office/drawing/2014/main" id="{AD382FB7-E36C-56BB-DF5D-562A64ED886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43357" y="1093714"/>
                  <a:ext cx="215280" cy="566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47" name="图片 5146">
            <a:extLst>
              <a:ext uri="{FF2B5EF4-FFF2-40B4-BE49-F238E27FC236}">
                <a16:creationId xmlns:a16="http://schemas.microsoft.com/office/drawing/2014/main" id="{D2C66F6D-612F-5A1B-4615-0C3B75E86F67}"/>
              </a:ext>
            </a:extLst>
          </p:cNvPr>
          <p:cNvPicPr>
            <a:picLocks noChangeAspect="1"/>
          </p:cNvPicPr>
          <p:nvPr/>
        </p:nvPicPr>
        <p:blipFill>
          <a:blip r:embed="rId154"/>
          <a:stretch>
            <a:fillRect/>
          </a:stretch>
        </p:blipFill>
        <p:spPr>
          <a:xfrm>
            <a:off x="7732397" y="4672846"/>
            <a:ext cx="3217072" cy="62878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5661248"/>
            <a:ext cx="6315076" cy="75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21374"/>
            <a:ext cx="7416824" cy="534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DCD83D-12C2-5188-3309-9D8F9C01D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13697" y="2768182"/>
            <a:ext cx="4906888" cy="37348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59D3B83-3E50-1C95-2944-769F84B6DBCD}"/>
                  </a:ext>
                </a:extLst>
              </p14:cNvPr>
              <p14:cNvContentPartPr/>
              <p14:nvPr/>
            </p14:nvContentPartPr>
            <p14:xfrm>
              <a:off x="3112594" y="3620786"/>
              <a:ext cx="346320" cy="1869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59D3B83-3E50-1C95-2944-769F84B6DB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4954" y="3603146"/>
                <a:ext cx="381960" cy="190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857760"/>
            <a:ext cx="3381369" cy="112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 r="65917"/>
          <a:stretch>
            <a:fillRect/>
          </a:stretch>
        </p:blipFill>
        <p:spPr bwMode="auto">
          <a:xfrm>
            <a:off x="107504" y="1446641"/>
            <a:ext cx="3073018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437112"/>
            <a:ext cx="286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1. Independent pixels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 r="33110"/>
          <a:stretch>
            <a:fillRect/>
          </a:stretch>
        </p:blipFill>
        <p:spPr bwMode="auto">
          <a:xfrm>
            <a:off x="107504" y="1446641"/>
            <a:ext cx="6030903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437112"/>
            <a:ext cx="658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2. </a:t>
            </a:r>
            <a:r>
              <a:rPr lang="en-CA" sz="2400" dirty="0" err="1"/>
              <a:t>Scanlines</a:t>
            </a:r>
            <a:r>
              <a:rPr lang="en-CA" sz="2400" dirty="0"/>
              <a:t> as chain model (hidden Markov model)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5058930"/>
            <a:ext cx="5867413" cy="101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46641"/>
            <a:ext cx="9016177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437112"/>
            <a:ext cx="5908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3. Pixels organized as tree (from </a:t>
            </a:r>
            <a:r>
              <a:rPr lang="en-CA" sz="2400" dirty="0" err="1"/>
              <a:t>Veksler</a:t>
            </a:r>
            <a:r>
              <a:rPr lang="en-CA" sz="2400" dirty="0"/>
              <a:t> 2005)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Pictorial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412776"/>
            <a:ext cx="4779622" cy="474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268" y="1916832"/>
            <a:ext cx="371394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115140"/>
            <a:ext cx="8786874" cy="112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Undirected model for chains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2684" y="1124743"/>
            <a:ext cx="7121724" cy="290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V="1">
            <a:off x="4355976" y="4941168"/>
            <a:ext cx="792088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7056276" y="5409221"/>
            <a:ext cx="648073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07704" y="566124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measurement and world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573325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world state and previous world state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Pictorial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280920" cy="419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5004" y="5445224"/>
            <a:ext cx="5971332" cy="102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68760"/>
            <a:ext cx="8968957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518596"/>
            <a:ext cx="6455446" cy="171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700808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For the special case of chains and trees we can perform MAP inference and compute marginal posteriors efficiently.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Unfortunately, many vision problems are defined on pixel grid – this requires special methods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Equivalence of chain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437112"/>
            <a:ext cx="3910026" cy="14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797152"/>
            <a:ext cx="2054588" cy="77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2780928"/>
            <a:ext cx="6120680" cy="95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7716" y="1556792"/>
            <a:ext cx="6230628" cy="97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5536" y="1412776"/>
            <a:ext cx="104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Directed: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2492896"/>
            <a:ext cx="129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Undirected: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95536" y="3933056"/>
            <a:ext cx="8352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536" y="4067780"/>
            <a:ext cx="136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Equivalence:</a:t>
            </a:r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57322" y="2844617"/>
            <a:ext cx="6286512" cy="80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56642" y="4848245"/>
            <a:ext cx="2358650" cy="72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11014</TotalTime>
  <Words>3333</Words>
  <Application>Microsoft Office PowerPoint</Application>
  <PresentationFormat>全屏显示(4:3)</PresentationFormat>
  <Paragraphs>514</Paragraphs>
  <Slides>82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6" baseType="lpstr">
      <vt:lpstr>Arial</vt:lpstr>
      <vt:lpstr>Calibri</vt:lpstr>
      <vt:lpstr>Times New Roman</vt:lpstr>
      <vt:lpstr>Office Theme</vt:lpstr>
      <vt:lpstr>Computer vision: models, learning and inference</vt:lpstr>
      <vt:lpstr>Structure</vt:lpstr>
      <vt:lpstr>Chain and tree models</vt:lpstr>
      <vt:lpstr>Chain and tree models</vt:lpstr>
      <vt:lpstr>Assumptions</vt:lpstr>
      <vt:lpstr>Gesture Tracking</vt:lpstr>
      <vt:lpstr>Directed model for chains (Hidden Markov model)</vt:lpstr>
      <vt:lpstr>Undirected model for chains</vt:lpstr>
      <vt:lpstr>Equivalence of chain models</vt:lpstr>
      <vt:lpstr>Chain model for sign language application</vt:lpstr>
      <vt:lpstr>Structure</vt:lpstr>
      <vt:lpstr>MAP inference in chain model</vt:lpstr>
      <vt:lpstr>MAP inference in chain model</vt:lpstr>
      <vt:lpstr>Dynamic programming</vt:lpstr>
      <vt:lpstr>Dynamic programming</vt:lpstr>
      <vt:lpstr>Dynamic programming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Structure</vt:lpstr>
      <vt:lpstr>MAP inference for trees</vt:lpstr>
      <vt:lpstr>MAP inference for trees</vt:lpstr>
      <vt:lpstr>Worked example</vt:lpstr>
      <vt:lpstr>Worked example</vt:lpstr>
      <vt:lpstr>Worked example</vt:lpstr>
      <vt:lpstr>Worked example</vt:lpstr>
      <vt:lpstr>Structure</vt:lpstr>
      <vt:lpstr>Marginal posterior inference</vt:lpstr>
      <vt:lpstr>Computing one marginal distribution</vt:lpstr>
      <vt:lpstr>Computing one marginal distribution</vt:lpstr>
      <vt:lpstr>Computing one marginal distribution</vt:lpstr>
      <vt:lpstr>Computing one marginal distribution</vt:lpstr>
      <vt:lpstr>Forward-backward algorithm</vt:lpstr>
      <vt:lpstr>Forward recursion</vt:lpstr>
      <vt:lpstr>Backward recursion</vt:lpstr>
      <vt:lpstr>Forward backward algorithm</vt:lpstr>
      <vt:lpstr>Belief Propagation</vt:lpstr>
      <vt:lpstr>Factor graphs</vt:lpstr>
      <vt:lpstr>Sum product algorithm</vt:lpstr>
      <vt:lpstr>Sum product algorithm</vt:lpstr>
      <vt:lpstr>Sum product algorithm</vt:lpstr>
      <vt:lpstr>Sum product algorithm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backward pass</vt:lpstr>
      <vt:lpstr>Sum product: backward pass</vt:lpstr>
      <vt:lpstr>Sum product: backward pass</vt:lpstr>
      <vt:lpstr>Sum product: collating evidence</vt:lpstr>
      <vt:lpstr>Structure</vt:lpstr>
      <vt:lpstr>Marginal posterior inference for trees</vt:lpstr>
      <vt:lpstr>Structure</vt:lpstr>
      <vt:lpstr>Tree structured graphs</vt:lpstr>
      <vt:lpstr>Learning in chains and trees</vt:lpstr>
      <vt:lpstr>Grid-based graphs</vt:lpstr>
      <vt:lpstr>Why not dynamic programming?</vt:lpstr>
      <vt:lpstr>Why not dynamic programming?</vt:lpstr>
      <vt:lpstr>Why not dynamic programming?</vt:lpstr>
      <vt:lpstr>Approaches to inference for  grid-based models</vt:lpstr>
      <vt:lpstr>PowerPoint 演示文稿</vt:lpstr>
      <vt:lpstr>PowerPoint 演示文稿</vt:lpstr>
      <vt:lpstr>Structure</vt:lpstr>
      <vt:lpstr>PowerPoint 演示文稿</vt:lpstr>
      <vt:lpstr>Stereo vision</vt:lpstr>
      <vt:lpstr>Stereo vision</vt:lpstr>
      <vt:lpstr>Stereo vision</vt:lpstr>
      <vt:lpstr>Stereo vision</vt:lpstr>
      <vt:lpstr>Stereo vision</vt:lpstr>
      <vt:lpstr>Pictorial Structures</vt:lpstr>
      <vt:lpstr>Pictorial Structures</vt:lpstr>
      <vt:lpstr>Segmentation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94</cp:revision>
  <dcterms:created xsi:type="dcterms:W3CDTF">2011-06-01T16:56:42Z</dcterms:created>
  <dcterms:modified xsi:type="dcterms:W3CDTF">2024-04-29T14:06:51Z</dcterms:modified>
</cp:coreProperties>
</file>